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35"/>
  </p:notesMasterIdLst>
  <p:handoutMasterIdLst>
    <p:handoutMasterId r:id="rId36"/>
  </p:handoutMasterIdLst>
  <p:sldIdLst>
    <p:sldId id="508" r:id="rId6"/>
    <p:sldId id="473" r:id="rId7"/>
    <p:sldId id="626" r:id="rId8"/>
    <p:sldId id="484" r:id="rId9"/>
    <p:sldId id="426" r:id="rId10"/>
    <p:sldId id="633" r:id="rId11"/>
    <p:sldId id="634" r:id="rId12"/>
    <p:sldId id="637" r:id="rId13"/>
    <p:sldId id="480" r:id="rId14"/>
    <p:sldId id="635" r:id="rId15"/>
    <p:sldId id="636" r:id="rId16"/>
    <p:sldId id="639" r:id="rId17"/>
    <p:sldId id="640" r:id="rId18"/>
    <p:sldId id="641" r:id="rId19"/>
    <p:sldId id="638" r:id="rId20"/>
    <p:sldId id="475" r:id="rId21"/>
    <p:sldId id="627" r:id="rId22"/>
    <p:sldId id="643" r:id="rId23"/>
    <p:sldId id="642" r:id="rId24"/>
    <p:sldId id="603" r:id="rId25"/>
    <p:sldId id="644" r:id="rId26"/>
    <p:sldId id="458" r:id="rId27"/>
    <p:sldId id="615" r:id="rId28"/>
    <p:sldId id="645" r:id="rId29"/>
    <p:sldId id="646" r:id="rId30"/>
    <p:sldId id="505" r:id="rId31"/>
    <p:sldId id="590" r:id="rId32"/>
    <p:sldId id="467" r:id="rId33"/>
    <p:sldId id="64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46D"/>
    <a:srgbClr val="FBCA58"/>
    <a:srgbClr val="D6DCE5"/>
    <a:srgbClr val="ADB9CA"/>
    <a:srgbClr val="9EBFD6"/>
    <a:srgbClr val="CFD5EA"/>
    <a:srgbClr val="692B7D"/>
    <a:srgbClr val="472A50"/>
    <a:srgbClr val="6E407C"/>
    <a:srgbClr val="2F5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89859-1591-496D-A924-ED0756A9E54A}" v="2" dt="2024-10-20T06:34:28.4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f9e3ea26-6dd9-4feb-84ad-f5fc9616dbb4" providerId="ADAL" clId="{00F5D1FD-AC14-4D62-9988-17ACEE1FE78D}"/>
    <pc:docChg chg="undo custSel addSld delSld modSld">
      <pc:chgData name="BEARDS Michael [Southern River College]" userId="f9e3ea26-6dd9-4feb-84ad-f5fc9616dbb4" providerId="ADAL" clId="{00F5D1FD-AC14-4D62-9988-17ACEE1FE78D}" dt="2023-10-20T02:02:02.281" v="560" actId="20577"/>
      <pc:docMkLst>
        <pc:docMk/>
      </pc:docMkLst>
      <pc:sldChg chg="modSp mod">
        <pc:chgData name="BEARDS Michael [Southern River College]" userId="f9e3ea26-6dd9-4feb-84ad-f5fc9616dbb4" providerId="ADAL" clId="{00F5D1FD-AC14-4D62-9988-17ACEE1FE78D}" dt="2023-10-20T01:12:11.588" v="45" actId="20577"/>
        <pc:sldMkLst>
          <pc:docMk/>
          <pc:sldMk cId="3425377067" sldId="426"/>
        </pc:sldMkLst>
        <pc:spChg chg="mod">
          <ac:chgData name="BEARDS Michael [Southern River College]" userId="f9e3ea26-6dd9-4feb-84ad-f5fc9616dbb4" providerId="ADAL" clId="{00F5D1FD-AC14-4D62-9988-17ACEE1FE78D}" dt="2023-10-20T01:11:23.003" v="23" actId="20577"/>
          <ac:spMkLst>
            <pc:docMk/>
            <pc:sldMk cId="3425377067" sldId="426"/>
            <ac:spMk id="2" creationId="{4CA3A86C-B458-461C-8FB9-D292EC43A95E}"/>
          </ac:spMkLst>
        </pc:spChg>
        <pc:spChg chg="mod">
          <ac:chgData name="BEARDS Michael [Southern River College]" userId="f9e3ea26-6dd9-4feb-84ad-f5fc9616dbb4" providerId="ADAL" clId="{00F5D1FD-AC14-4D62-9988-17ACEE1FE78D}" dt="2023-10-20T01:12:11.588" v="45" actId="20577"/>
          <ac:spMkLst>
            <pc:docMk/>
            <pc:sldMk cId="3425377067" sldId="426"/>
            <ac:spMk id="4" creationId="{0E41DD4B-8093-148E-6915-7EFE81F77326}"/>
          </ac:spMkLst>
        </pc:spChg>
      </pc:sldChg>
      <pc:sldChg chg="addSp delSp modSp mod modAnim">
        <pc:chgData name="BEARDS Michael [Southern River College]" userId="f9e3ea26-6dd9-4feb-84ad-f5fc9616dbb4" providerId="ADAL" clId="{00F5D1FD-AC14-4D62-9988-17ACEE1FE78D}" dt="2023-10-20T01:25:20.934" v="421"/>
        <pc:sldMkLst>
          <pc:docMk/>
          <pc:sldMk cId="78674630" sldId="475"/>
        </pc:sldMkLst>
        <pc:spChg chg="mod">
          <ac:chgData name="BEARDS Michael [Southern River College]" userId="f9e3ea26-6dd9-4feb-84ad-f5fc9616dbb4" providerId="ADAL" clId="{00F5D1FD-AC14-4D62-9988-17ACEE1FE78D}" dt="2023-10-20T01:12:48.656" v="48" actId="113"/>
          <ac:spMkLst>
            <pc:docMk/>
            <pc:sldMk cId="78674630" sldId="475"/>
            <ac:spMk id="2" creationId="{BE00A9A7-CEAD-513D-11CA-5D377811AE3F}"/>
          </ac:spMkLst>
        </pc:spChg>
        <pc:spChg chg="mod">
          <ac:chgData name="BEARDS Michael [Southern River College]" userId="f9e3ea26-6dd9-4feb-84ad-f5fc9616dbb4" providerId="ADAL" clId="{00F5D1FD-AC14-4D62-9988-17ACEE1FE78D}" dt="2023-10-20T01:23:45.260" v="414" actId="14100"/>
          <ac:spMkLst>
            <pc:docMk/>
            <pc:sldMk cId="78674630" sldId="475"/>
            <ac:spMk id="3" creationId="{9D329AA6-1F98-3598-5038-5971A83D186D}"/>
          </ac:spMkLst>
        </pc:spChg>
        <pc:picChg chg="del">
          <ac:chgData name="BEARDS Michael [Southern River College]" userId="f9e3ea26-6dd9-4feb-84ad-f5fc9616dbb4" providerId="ADAL" clId="{00F5D1FD-AC14-4D62-9988-17ACEE1FE78D}" dt="2023-10-20T01:23:37.504" v="413" actId="478"/>
          <ac:picMkLst>
            <pc:docMk/>
            <pc:sldMk cId="78674630" sldId="475"/>
            <ac:picMk id="3076" creationId="{B5B91CDD-41C3-F2B2-B5A3-89513FE5C595}"/>
          </ac:picMkLst>
        </pc:picChg>
        <pc:picChg chg="del">
          <ac:chgData name="BEARDS Michael [Southern River College]" userId="f9e3ea26-6dd9-4feb-84ad-f5fc9616dbb4" providerId="ADAL" clId="{00F5D1FD-AC14-4D62-9988-17ACEE1FE78D}" dt="2023-10-20T01:23:37.504" v="413" actId="478"/>
          <ac:picMkLst>
            <pc:docMk/>
            <pc:sldMk cId="78674630" sldId="475"/>
            <ac:picMk id="3078" creationId="{A91808C5-F8AD-BAF4-DC9A-227A2322F46C}"/>
          </ac:picMkLst>
        </pc:picChg>
        <pc:picChg chg="del">
          <ac:chgData name="BEARDS Michael [Southern River College]" userId="f9e3ea26-6dd9-4feb-84ad-f5fc9616dbb4" providerId="ADAL" clId="{00F5D1FD-AC14-4D62-9988-17ACEE1FE78D}" dt="2023-10-20T01:23:37.504" v="413" actId="478"/>
          <ac:picMkLst>
            <pc:docMk/>
            <pc:sldMk cId="78674630" sldId="475"/>
            <ac:picMk id="3080" creationId="{2B871ECA-A04A-F453-0165-D46A346AECAF}"/>
          </ac:picMkLst>
        </pc:picChg>
        <pc:picChg chg="add mod">
          <ac:chgData name="BEARDS Michael [Southern River College]" userId="f9e3ea26-6dd9-4feb-84ad-f5fc9616dbb4" providerId="ADAL" clId="{00F5D1FD-AC14-4D62-9988-17ACEE1FE78D}" dt="2023-10-20T01:24:24.790" v="419" actId="1076"/>
          <ac:picMkLst>
            <pc:docMk/>
            <pc:sldMk cId="78674630" sldId="475"/>
            <ac:picMk id="3082" creationId="{0A8B6DB1-2E6E-0567-0BEF-DC389DD56EC8}"/>
          </ac:picMkLst>
        </pc:picChg>
      </pc:sldChg>
      <pc:sldChg chg="modSp mod">
        <pc:chgData name="BEARDS Michael [Southern River College]" userId="f9e3ea26-6dd9-4feb-84ad-f5fc9616dbb4" providerId="ADAL" clId="{00F5D1FD-AC14-4D62-9988-17ACEE1FE78D}" dt="2023-10-20T01:22:14.660" v="398" actId="20577"/>
        <pc:sldMkLst>
          <pc:docMk/>
          <pc:sldMk cId="2374680663" sldId="508"/>
        </pc:sldMkLst>
        <pc:spChg chg="mod">
          <ac:chgData name="BEARDS Michael [Southern River College]" userId="f9e3ea26-6dd9-4feb-84ad-f5fc9616dbb4" providerId="ADAL" clId="{00F5D1FD-AC14-4D62-9988-17ACEE1FE78D}" dt="2023-10-20T01:22:14.660" v="398" actId="20577"/>
          <ac:spMkLst>
            <pc:docMk/>
            <pc:sldMk cId="2374680663" sldId="508"/>
            <ac:spMk id="3" creationId="{EB827A3B-029D-4755-BCC8-9086AED23745}"/>
          </ac:spMkLst>
        </pc:spChg>
      </pc:sldChg>
      <pc:sldChg chg="addSp delSp modSp mod">
        <pc:chgData name="BEARDS Michael [Southern River College]" userId="f9e3ea26-6dd9-4feb-84ad-f5fc9616dbb4" providerId="ADAL" clId="{00F5D1FD-AC14-4D62-9988-17ACEE1FE78D}" dt="2023-10-20T01:59:52.688" v="492"/>
        <pc:sldMkLst>
          <pc:docMk/>
          <pc:sldMk cId="2843433888" sldId="627"/>
        </pc:sldMkLst>
        <pc:spChg chg="mod">
          <ac:chgData name="BEARDS Michael [Southern River College]" userId="f9e3ea26-6dd9-4feb-84ad-f5fc9616dbb4" providerId="ADAL" clId="{00F5D1FD-AC14-4D62-9988-17ACEE1FE78D}" dt="2023-10-20T01:59:52.688" v="492"/>
          <ac:spMkLst>
            <pc:docMk/>
            <pc:sldMk cId="2843433888" sldId="627"/>
            <ac:spMk id="2" creationId="{BE00A9A7-CEAD-513D-11CA-5D377811AE3F}"/>
          </ac:spMkLst>
        </pc:spChg>
        <pc:spChg chg="mod">
          <ac:chgData name="BEARDS Michael [Southern River College]" userId="f9e3ea26-6dd9-4feb-84ad-f5fc9616dbb4" providerId="ADAL" clId="{00F5D1FD-AC14-4D62-9988-17ACEE1FE78D}" dt="2023-10-20T01:35:54.270" v="491" actId="20577"/>
          <ac:spMkLst>
            <pc:docMk/>
            <pc:sldMk cId="2843433888" sldId="627"/>
            <ac:spMk id="3" creationId="{9D329AA6-1F98-3598-5038-5971A83D186D}"/>
          </ac:spMkLst>
        </pc:spChg>
        <pc:spChg chg="add del">
          <ac:chgData name="BEARDS Michael [Southern River College]" userId="f9e3ea26-6dd9-4feb-84ad-f5fc9616dbb4" providerId="ADAL" clId="{00F5D1FD-AC14-4D62-9988-17ACEE1FE78D}" dt="2023-10-20T01:25:53.152" v="423" actId="22"/>
          <ac:spMkLst>
            <pc:docMk/>
            <pc:sldMk cId="2843433888" sldId="627"/>
            <ac:spMk id="5" creationId="{BD8B8BA2-0636-56DD-444C-45F51C690220}"/>
          </ac:spMkLst>
        </pc:spChg>
        <pc:picChg chg="del">
          <ac:chgData name="BEARDS Michael [Southern River College]" userId="f9e3ea26-6dd9-4feb-84ad-f5fc9616dbb4" providerId="ADAL" clId="{00F5D1FD-AC14-4D62-9988-17ACEE1FE78D}" dt="2023-10-20T01:26:03.380" v="426" actId="478"/>
          <ac:picMkLst>
            <pc:docMk/>
            <pc:sldMk cId="2843433888" sldId="627"/>
            <ac:picMk id="3076" creationId="{B5B91CDD-41C3-F2B2-B5A3-89513FE5C595}"/>
          </ac:picMkLst>
        </pc:picChg>
        <pc:picChg chg="del">
          <ac:chgData name="BEARDS Michael [Southern River College]" userId="f9e3ea26-6dd9-4feb-84ad-f5fc9616dbb4" providerId="ADAL" clId="{00F5D1FD-AC14-4D62-9988-17ACEE1FE78D}" dt="2023-10-20T01:26:03.380" v="426" actId="478"/>
          <ac:picMkLst>
            <pc:docMk/>
            <pc:sldMk cId="2843433888" sldId="627"/>
            <ac:picMk id="3078" creationId="{A91808C5-F8AD-BAF4-DC9A-227A2322F46C}"/>
          </ac:picMkLst>
        </pc:picChg>
        <pc:picChg chg="del">
          <ac:chgData name="BEARDS Michael [Southern River College]" userId="f9e3ea26-6dd9-4feb-84ad-f5fc9616dbb4" providerId="ADAL" clId="{00F5D1FD-AC14-4D62-9988-17ACEE1FE78D}" dt="2023-10-20T01:26:03.380" v="426" actId="478"/>
          <ac:picMkLst>
            <pc:docMk/>
            <pc:sldMk cId="2843433888" sldId="627"/>
            <ac:picMk id="3080" creationId="{2B871ECA-A04A-F453-0165-D46A346AECAF}"/>
          </ac:picMkLst>
        </pc:picChg>
        <pc:picChg chg="del">
          <ac:chgData name="BEARDS Michael [Southern River College]" userId="f9e3ea26-6dd9-4feb-84ad-f5fc9616dbb4" providerId="ADAL" clId="{00F5D1FD-AC14-4D62-9988-17ACEE1FE78D}" dt="2023-10-20T01:26:00.118" v="425" actId="478"/>
          <ac:picMkLst>
            <pc:docMk/>
            <pc:sldMk cId="2843433888" sldId="627"/>
            <ac:picMk id="4098" creationId="{28CAF9F2-A167-2268-B506-9A6F5723CF48}"/>
          </ac:picMkLst>
        </pc:picChg>
        <pc:picChg chg="del">
          <ac:chgData name="BEARDS Michael [Southern River College]" userId="f9e3ea26-6dd9-4feb-84ad-f5fc9616dbb4" providerId="ADAL" clId="{00F5D1FD-AC14-4D62-9988-17ACEE1FE78D}" dt="2023-10-20T01:26:00.118" v="425" actId="478"/>
          <ac:picMkLst>
            <pc:docMk/>
            <pc:sldMk cId="2843433888" sldId="627"/>
            <ac:picMk id="4099" creationId="{3A143DBF-5099-E8C9-FC51-8A580FB50920}"/>
          </ac:picMkLst>
        </pc:picChg>
        <pc:picChg chg="del">
          <ac:chgData name="BEARDS Michael [Southern River College]" userId="f9e3ea26-6dd9-4feb-84ad-f5fc9616dbb4" providerId="ADAL" clId="{00F5D1FD-AC14-4D62-9988-17ACEE1FE78D}" dt="2023-10-20T01:26:00.118" v="425" actId="478"/>
          <ac:picMkLst>
            <pc:docMk/>
            <pc:sldMk cId="2843433888" sldId="627"/>
            <ac:picMk id="4100" creationId="{16C888E4-C752-2B0B-E389-06AC21C5E7B8}"/>
          </ac:picMkLst>
        </pc:picChg>
        <pc:picChg chg="add mod">
          <ac:chgData name="BEARDS Michael [Southern River College]" userId="f9e3ea26-6dd9-4feb-84ad-f5fc9616dbb4" providerId="ADAL" clId="{00F5D1FD-AC14-4D62-9988-17ACEE1FE78D}" dt="2023-10-20T01:35:41.009" v="488" actId="1076"/>
          <ac:picMkLst>
            <pc:docMk/>
            <pc:sldMk cId="2843433888" sldId="627"/>
            <ac:picMk id="4102" creationId="{19A9C718-FCEB-631A-9A1F-53C679C9A08D}"/>
          </ac:picMkLst>
        </pc:picChg>
        <pc:picChg chg="add mod">
          <ac:chgData name="BEARDS Michael [Southern River College]" userId="f9e3ea26-6dd9-4feb-84ad-f5fc9616dbb4" providerId="ADAL" clId="{00F5D1FD-AC14-4D62-9988-17ACEE1FE78D}" dt="2023-10-20T01:35:44.395" v="489" actId="1076"/>
          <ac:picMkLst>
            <pc:docMk/>
            <pc:sldMk cId="2843433888" sldId="627"/>
            <ac:picMk id="4104" creationId="{DE10CD47-71F2-92B1-7399-59B9E2C4949E}"/>
          </ac:picMkLst>
        </pc:picChg>
      </pc:sldChg>
      <pc:sldChg chg="del">
        <pc:chgData name="BEARDS Michael [Southern River College]" userId="f9e3ea26-6dd9-4feb-84ad-f5fc9616dbb4" providerId="ADAL" clId="{00F5D1FD-AC14-4D62-9988-17ACEE1FE78D}" dt="2023-10-20T02:01:31.894" v="493" actId="47"/>
        <pc:sldMkLst>
          <pc:docMk/>
          <pc:sldMk cId="3143282527" sldId="628"/>
        </pc:sldMkLst>
      </pc:sldChg>
      <pc:sldChg chg="del">
        <pc:chgData name="BEARDS Michael [Southern River College]" userId="f9e3ea26-6dd9-4feb-84ad-f5fc9616dbb4" providerId="ADAL" clId="{00F5D1FD-AC14-4D62-9988-17ACEE1FE78D}" dt="2023-10-20T02:01:33.229" v="494" actId="47"/>
        <pc:sldMkLst>
          <pc:docMk/>
          <pc:sldMk cId="3300889879" sldId="629"/>
        </pc:sldMkLst>
      </pc:sldChg>
      <pc:sldChg chg="modSp add mod">
        <pc:chgData name="BEARDS Michael [Southern River College]" userId="f9e3ea26-6dd9-4feb-84ad-f5fc9616dbb4" providerId="ADAL" clId="{00F5D1FD-AC14-4D62-9988-17ACEE1FE78D}" dt="2023-10-20T02:02:02.281" v="560" actId="20577"/>
        <pc:sldMkLst>
          <pc:docMk/>
          <pc:sldMk cId="4156802475" sldId="633"/>
        </pc:sldMkLst>
        <pc:spChg chg="mod">
          <ac:chgData name="BEARDS Michael [Southern River College]" userId="f9e3ea26-6dd9-4feb-84ad-f5fc9616dbb4" providerId="ADAL" clId="{00F5D1FD-AC14-4D62-9988-17ACEE1FE78D}" dt="2023-10-20T02:02:02.281" v="560" actId="20577"/>
          <ac:spMkLst>
            <pc:docMk/>
            <pc:sldMk cId="4156802475" sldId="633"/>
            <ac:spMk id="3" creationId="{9D329AA6-1F98-3598-5038-5971A83D186D}"/>
          </ac:spMkLst>
        </pc:spChg>
      </pc:sldChg>
    </pc:docChg>
  </pc:docChgLst>
  <pc:docChgLst>
    <pc:chgData name="BEARDS Michael [Southern River College]" userId="f9e3ea26-6dd9-4feb-84ad-f5fc9616dbb4" providerId="ADAL" clId="{E2563F5E-6D9C-462C-A076-FB25E3033D2D}"/>
    <pc:docChg chg="undo redo custSel addSld delSld modSld sldOrd">
      <pc:chgData name="BEARDS Michael [Southern River College]" userId="f9e3ea26-6dd9-4feb-84ad-f5fc9616dbb4" providerId="ADAL" clId="{E2563F5E-6D9C-462C-A076-FB25E3033D2D}" dt="2023-10-23T16:21:25.661" v="4933" actId="47"/>
      <pc:docMkLst>
        <pc:docMk/>
      </pc:docMkLst>
      <pc:sldChg chg="modSp mod">
        <pc:chgData name="BEARDS Michael [Southern River College]" userId="f9e3ea26-6dd9-4feb-84ad-f5fc9616dbb4" providerId="ADAL" clId="{E2563F5E-6D9C-462C-A076-FB25E3033D2D}" dt="2023-10-23T16:04:35.893" v="3756" actId="20577"/>
        <pc:sldMkLst>
          <pc:docMk/>
          <pc:sldMk cId="3425377067" sldId="426"/>
        </pc:sldMkLst>
        <pc:spChg chg="mod">
          <ac:chgData name="BEARDS Michael [Southern River College]" userId="f9e3ea26-6dd9-4feb-84ad-f5fc9616dbb4" providerId="ADAL" clId="{E2563F5E-6D9C-462C-A076-FB25E3033D2D}" dt="2023-10-23T16:04:35.893" v="3756" actId="20577"/>
          <ac:spMkLst>
            <pc:docMk/>
            <pc:sldMk cId="3425377067" sldId="426"/>
            <ac:spMk id="4" creationId="{0E41DD4B-8093-148E-6915-7EFE81F77326}"/>
          </ac:spMkLst>
        </pc:spChg>
      </pc:sldChg>
      <pc:sldChg chg="addSp delSp modSp mod ord delAnim modAnim modNotesTx">
        <pc:chgData name="BEARDS Michael [Southern River College]" userId="f9e3ea26-6dd9-4feb-84ad-f5fc9616dbb4" providerId="ADAL" clId="{E2563F5E-6D9C-462C-A076-FB25E3033D2D}" dt="2023-10-23T16:01:58.780" v="3738"/>
        <pc:sldMkLst>
          <pc:docMk/>
          <pc:sldMk cId="566706881" sldId="458"/>
        </pc:sldMkLst>
        <pc:picChg chg="add mod ord">
          <ac:chgData name="BEARDS Michael [Southern River College]" userId="f9e3ea26-6dd9-4feb-84ad-f5fc9616dbb4" providerId="ADAL" clId="{E2563F5E-6D9C-462C-A076-FB25E3033D2D}" dt="2023-10-23T15:47:51.422" v="2943" actId="167"/>
          <ac:picMkLst>
            <pc:docMk/>
            <pc:sldMk cId="566706881" sldId="458"/>
            <ac:picMk id="4" creationId="{C24DE6B0-1A1E-7A69-7454-FC0B5AD6F171}"/>
          </ac:picMkLst>
        </pc:picChg>
        <pc:picChg chg="del">
          <ac:chgData name="BEARDS Michael [Southern River College]" userId="f9e3ea26-6dd9-4feb-84ad-f5fc9616dbb4" providerId="ADAL" clId="{E2563F5E-6D9C-462C-A076-FB25E3033D2D}" dt="2023-10-23T15:47:52.251" v="2944" actId="478"/>
          <ac:picMkLst>
            <pc:docMk/>
            <pc:sldMk cId="566706881" sldId="458"/>
            <ac:picMk id="6" creationId="{0E0646C2-16FB-EF61-3F7B-331E426385A2}"/>
          </ac:picMkLst>
        </pc:picChg>
      </pc:sldChg>
      <pc:sldChg chg="addSp delSp modSp mod">
        <pc:chgData name="BEARDS Michael [Southern River College]" userId="f9e3ea26-6dd9-4feb-84ad-f5fc9616dbb4" providerId="ADAL" clId="{E2563F5E-6D9C-462C-A076-FB25E3033D2D}" dt="2023-10-23T16:21:19.056" v="4931"/>
        <pc:sldMkLst>
          <pc:docMk/>
          <pc:sldMk cId="2748884101" sldId="467"/>
        </pc:sldMkLst>
        <pc:spChg chg="mod">
          <ac:chgData name="BEARDS Michael [Southern River College]" userId="f9e3ea26-6dd9-4feb-84ad-f5fc9616dbb4" providerId="ADAL" clId="{E2563F5E-6D9C-462C-A076-FB25E3033D2D}" dt="2023-10-23T16:21:19.056" v="4931"/>
          <ac:spMkLst>
            <pc:docMk/>
            <pc:sldMk cId="2748884101" sldId="467"/>
            <ac:spMk id="2" creationId="{0937B9D4-1F28-34F1-395C-FCDE6CBBAE80}"/>
          </ac:spMkLst>
        </pc:spChg>
        <pc:spChg chg="mod">
          <ac:chgData name="BEARDS Michael [Southern River College]" userId="f9e3ea26-6dd9-4feb-84ad-f5fc9616dbb4" providerId="ADAL" clId="{E2563F5E-6D9C-462C-A076-FB25E3033D2D}" dt="2023-10-23T16:20:37.448" v="4891" actId="20577"/>
          <ac:spMkLst>
            <pc:docMk/>
            <pc:sldMk cId="2748884101" sldId="467"/>
            <ac:spMk id="3" creationId="{70924D5F-0D1D-AD19-560A-187920D916C7}"/>
          </ac:spMkLst>
        </pc:spChg>
        <pc:spChg chg="add del">
          <ac:chgData name="BEARDS Michael [Southern River College]" userId="f9e3ea26-6dd9-4feb-84ad-f5fc9616dbb4" providerId="ADAL" clId="{E2563F5E-6D9C-462C-A076-FB25E3033D2D}" dt="2023-10-23T16:20:27.693" v="4883" actId="22"/>
          <ac:spMkLst>
            <pc:docMk/>
            <pc:sldMk cId="2748884101" sldId="467"/>
            <ac:spMk id="5" creationId="{AB2673DB-3402-E716-C234-9AEE46E822BD}"/>
          </ac:spMkLst>
        </pc:spChg>
        <pc:picChg chg="del">
          <ac:chgData name="BEARDS Michael [Southern River College]" userId="f9e3ea26-6dd9-4feb-84ad-f5fc9616dbb4" providerId="ADAL" clId="{E2563F5E-6D9C-462C-A076-FB25E3033D2D}" dt="2023-10-23T16:20:44.755" v="4893" actId="478"/>
          <ac:picMkLst>
            <pc:docMk/>
            <pc:sldMk cId="2748884101" sldId="467"/>
            <ac:picMk id="1028" creationId="{048DB87E-CAE1-4E39-FFFC-BF5DCA4DDC6B}"/>
          </ac:picMkLst>
        </pc:picChg>
        <pc:picChg chg="del">
          <ac:chgData name="BEARDS Michael [Southern River College]" userId="f9e3ea26-6dd9-4feb-84ad-f5fc9616dbb4" providerId="ADAL" clId="{E2563F5E-6D9C-462C-A076-FB25E3033D2D}" dt="2023-10-23T16:20:44.382" v="4892" actId="478"/>
          <ac:picMkLst>
            <pc:docMk/>
            <pc:sldMk cId="2748884101" sldId="467"/>
            <ac:picMk id="1029" creationId="{DCFA7BBB-7E5E-AF52-6B69-D3A426226792}"/>
          </ac:picMkLst>
        </pc:picChg>
        <pc:picChg chg="add mod">
          <ac:chgData name="BEARDS Michael [Southern River College]" userId="f9e3ea26-6dd9-4feb-84ad-f5fc9616dbb4" providerId="ADAL" clId="{E2563F5E-6D9C-462C-A076-FB25E3033D2D}" dt="2023-10-23T16:21:00.606" v="4898" actId="14100"/>
          <ac:picMkLst>
            <pc:docMk/>
            <pc:sldMk cId="2748884101" sldId="467"/>
            <ac:picMk id="17410" creationId="{3959E21A-048A-AEA2-E378-9C6DEB8D31F3}"/>
          </ac:picMkLst>
        </pc:picChg>
        <pc:picChg chg="add mod">
          <ac:chgData name="BEARDS Michael [Southern River College]" userId="f9e3ea26-6dd9-4feb-84ad-f5fc9616dbb4" providerId="ADAL" clId="{E2563F5E-6D9C-462C-A076-FB25E3033D2D}" dt="2023-10-23T16:21:04.628" v="4900" actId="14100"/>
          <ac:picMkLst>
            <pc:docMk/>
            <pc:sldMk cId="2748884101" sldId="467"/>
            <ac:picMk id="17411" creationId="{A9DCAEF9-099F-1DFC-CA5D-5B4747554DF0}"/>
          </ac:picMkLst>
        </pc:picChg>
      </pc:sldChg>
      <pc:sldChg chg="modSp ord">
        <pc:chgData name="BEARDS Michael [Southern River College]" userId="f9e3ea26-6dd9-4feb-84ad-f5fc9616dbb4" providerId="ADAL" clId="{E2563F5E-6D9C-462C-A076-FB25E3033D2D}" dt="2023-10-23T15:49:09.343" v="2950" actId="20577"/>
        <pc:sldMkLst>
          <pc:docMk/>
          <pc:sldMk cId="78674630" sldId="475"/>
        </pc:sldMkLst>
        <pc:spChg chg="mod">
          <ac:chgData name="BEARDS Michael [Southern River College]" userId="f9e3ea26-6dd9-4feb-84ad-f5fc9616dbb4" providerId="ADAL" clId="{E2563F5E-6D9C-462C-A076-FB25E3033D2D}" dt="2023-10-23T15:49:09.343" v="2950" actId="20577"/>
          <ac:spMkLst>
            <pc:docMk/>
            <pc:sldMk cId="78674630" sldId="475"/>
            <ac:spMk id="3" creationId="{9D329AA6-1F98-3598-5038-5971A83D186D}"/>
          </ac:spMkLst>
        </pc:spChg>
      </pc:sldChg>
      <pc:sldChg chg="addSp delSp modSp mod ord delAnim modAnim modNotesTx">
        <pc:chgData name="BEARDS Michael [Southern River College]" userId="f9e3ea26-6dd9-4feb-84ad-f5fc9616dbb4" providerId="ADAL" clId="{E2563F5E-6D9C-462C-A076-FB25E3033D2D}" dt="2023-10-23T15:48:11.658" v="2949" actId="478"/>
        <pc:sldMkLst>
          <pc:docMk/>
          <pc:sldMk cId="1302100496" sldId="480"/>
        </pc:sldMkLst>
        <pc:picChg chg="add mod ord">
          <ac:chgData name="BEARDS Michael [Southern River College]" userId="f9e3ea26-6dd9-4feb-84ad-f5fc9616dbb4" providerId="ADAL" clId="{E2563F5E-6D9C-462C-A076-FB25E3033D2D}" dt="2023-10-23T15:48:10.616" v="2948" actId="167"/>
          <ac:picMkLst>
            <pc:docMk/>
            <pc:sldMk cId="1302100496" sldId="480"/>
            <ac:picMk id="4" creationId="{E4C076AD-B215-D645-4CD7-98838B42DAAD}"/>
          </ac:picMkLst>
        </pc:picChg>
        <pc:picChg chg="del">
          <ac:chgData name="BEARDS Michael [Southern River College]" userId="f9e3ea26-6dd9-4feb-84ad-f5fc9616dbb4" providerId="ADAL" clId="{E2563F5E-6D9C-462C-A076-FB25E3033D2D}" dt="2023-10-23T15:48:11.658" v="2949" actId="478"/>
          <ac:picMkLst>
            <pc:docMk/>
            <pc:sldMk cId="1302100496" sldId="480"/>
            <ac:picMk id="6" creationId="{A757A68E-CDE1-9A69-0D9E-720140951A0A}"/>
          </ac:picMkLst>
        </pc:picChg>
      </pc:sldChg>
      <pc:sldChg chg="addSp delSp modSp mod">
        <pc:chgData name="BEARDS Michael [Southern River College]" userId="f9e3ea26-6dd9-4feb-84ad-f5fc9616dbb4" providerId="ADAL" clId="{E2563F5E-6D9C-462C-A076-FB25E3033D2D}" dt="2023-10-23T16:17:57.136" v="4775" actId="20577"/>
        <pc:sldMkLst>
          <pc:docMk/>
          <pc:sldMk cId="1961778849" sldId="505"/>
        </pc:sldMkLst>
        <pc:spChg chg="mod">
          <ac:chgData name="BEARDS Michael [Southern River College]" userId="f9e3ea26-6dd9-4feb-84ad-f5fc9616dbb4" providerId="ADAL" clId="{E2563F5E-6D9C-462C-A076-FB25E3033D2D}" dt="2023-10-23T16:14:57.145" v="4642"/>
          <ac:spMkLst>
            <pc:docMk/>
            <pc:sldMk cId="1961778849" sldId="505"/>
            <ac:spMk id="2" creationId="{A176CE53-4BEA-7677-8248-6E7A17A0972A}"/>
          </ac:spMkLst>
        </pc:spChg>
        <pc:spChg chg="add mod">
          <ac:chgData name="BEARDS Michael [Southern River College]" userId="f9e3ea26-6dd9-4feb-84ad-f5fc9616dbb4" providerId="ADAL" clId="{E2563F5E-6D9C-462C-A076-FB25E3033D2D}" dt="2023-10-23T16:16:59.736" v="4754" actId="688"/>
          <ac:spMkLst>
            <pc:docMk/>
            <pc:sldMk cId="1961778849" sldId="505"/>
            <ac:spMk id="6" creationId="{8BD95994-573E-351F-D6BF-BB0BC7370CD3}"/>
          </ac:spMkLst>
        </pc:spChg>
        <pc:spChg chg="add mod">
          <ac:chgData name="BEARDS Michael [Southern River College]" userId="f9e3ea26-6dd9-4feb-84ad-f5fc9616dbb4" providerId="ADAL" clId="{E2563F5E-6D9C-462C-A076-FB25E3033D2D}" dt="2023-10-23T16:16:45.719" v="4747" actId="196"/>
          <ac:spMkLst>
            <pc:docMk/>
            <pc:sldMk cId="1961778849" sldId="505"/>
            <ac:spMk id="7" creationId="{83020740-FC5B-A9C1-5DD7-BB8EECC5034B}"/>
          </ac:spMkLst>
        </pc:spChg>
        <pc:spChg chg="mod">
          <ac:chgData name="BEARDS Michael [Southern River College]" userId="f9e3ea26-6dd9-4feb-84ad-f5fc9616dbb4" providerId="ADAL" clId="{E2563F5E-6D9C-462C-A076-FB25E3033D2D}" dt="2023-10-23T16:15:03.966" v="4677" actId="20577"/>
          <ac:spMkLst>
            <pc:docMk/>
            <pc:sldMk cId="1961778849" sldId="505"/>
            <ac:spMk id="8" creationId="{F8B0AEE0-BDCC-277C-0B4E-37F065402B63}"/>
          </ac:spMkLst>
        </pc:spChg>
        <pc:spChg chg="add mod">
          <ac:chgData name="BEARDS Michael [Southern River College]" userId="f9e3ea26-6dd9-4feb-84ad-f5fc9616dbb4" providerId="ADAL" clId="{E2563F5E-6D9C-462C-A076-FB25E3033D2D}" dt="2023-10-23T16:17:37.083" v="4769" actId="20577"/>
          <ac:spMkLst>
            <pc:docMk/>
            <pc:sldMk cId="1961778849" sldId="505"/>
            <ac:spMk id="9" creationId="{1835CA0C-236E-5FE5-8BCA-5E7378465658}"/>
          </ac:spMkLst>
        </pc:spChg>
        <pc:spChg chg="add mod">
          <ac:chgData name="BEARDS Michael [Southern River College]" userId="f9e3ea26-6dd9-4feb-84ad-f5fc9616dbb4" providerId="ADAL" clId="{E2563F5E-6D9C-462C-A076-FB25E3033D2D}" dt="2023-10-23T16:17:34.422" v="4766" actId="20577"/>
          <ac:spMkLst>
            <pc:docMk/>
            <pc:sldMk cId="1961778849" sldId="505"/>
            <ac:spMk id="10" creationId="{A2AB1453-6920-17CE-F92E-AA707B03268A}"/>
          </ac:spMkLst>
        </pc:spChg>
        <pc:spChg chg="add mod">
          <ac:chgData name="BEARDS Michael [Southern River College]" userId="f9e3ea26-6dd9-4feb-84ad-f5fc9616dbb4" providerId="ADAL" clId="{E2563F5E-6D9C-462C-A076-FB25E3033D2D}" dt="2023-10-23T16:17:57.136" v="4775" actId="20577"/>
          <ac:spMkLst>
            <pc:docMk/>
            <pc:sldMk cId="1961778849" sldId="505"/>
            <ac:spMk id="11" creationId="{40AD2BDD-F22C-69E9-6818-D117BFC2330D}"/>
          </ac:spMkLst>
        </pc:spChg>
        <pc:spChg chg="add mod">
          <ac:chgData name="BEARDS Michael [Southern River College]" userId="f9e3ea26-6dd9-4feb-84ad-f5fc9616dbb4" providerId="ADAL" clId="{E2563F5E-6D9C-462C-A076-FB25E3033D2D}" dt="2023-10-23T16:17:50.139" v="4771" actId="1076"/>
          <ac:spMkLst>
            <pc:docMk/>
            <pc:sldMk cId="1961778849" sldId="505"/>
            <ac:spMk id="12" creationId="{AD7F62C4-964E-DC05-E0C6-DE1103301ECE}"/>
          </ac:spMkLst>
        </pc:spChg>
        <pc:picChg chg="add mod">
          <ac:chgData name="BEARDS Michael [Southern River College]" userId="f9e3ea26-6dd9-4feb-84ad-f5fc9616dbb4" providerId="ADAL" clId="{E2563F5E-6D9C-462C-A076-FB25E3033D2D}" dt="2023-10-23T16:15:40.135" v="4690" actId="1076"/>
          <ac:picMkLst>
            <pc:docMk/>
            <pc:sldMk cId="1961778849" sldId="505"/>
            <ac:picMk id="3" creationId="{97F01FB1-16FE-B256-D1E1-8E56FD9BD08C}"/>
          </ac:picMkLst>
        </pc:picChg>
        <pc:picChg chg="add mod">
          <ac:chgData name="BEARDS Michael [Southern River College]" userId="f9e3ea26-6dd9-4feb-84ad-f5fc9616dbb4" providerId="ADAL" clId="{E2563F5E-6D9C-462C-A076-FB25E3033D2D}" dt="2023-10-23T16:15:40.135" v="4690" actId="1076"/>
          <ac:picMkLst>
            <pc:docMk/>
            <pc:sldMk cId="1961778849" sldId="505"/>
            <ac:picMk id="4" creationId="{18B5C6FE-58BA-0CF3-19F5-850C28247E40}"/>
          </ac:picMkLst>
        </pc:picChg>
        <pc:picChg chg="add del mod">
          <ac:chgData name="BEARDS Michael [Southern River College]" userId="f9e3ea26-6dd9-4feb-84ad-f5fc9616dbb4" providerId="ADAL" clId="{E2563F5E-6D9C-462C-A076-FB25E3033D2D}" dt="2023-10-23T16:15:15.531" v="4681"/>
          <ac:picMkLst>
            <pc:docMk/>
            <pc:sldMk cId="1961778849" sldId="505"/>
            <ac:picMk id="15362" creationId="{94E18A61-0A89-23E5-5270-7C76EB687817}"/>
          </ac:picMkLst>
        </pc:picChg>
        <pc:picChg chg="add del mod">
          <ac:chgData name="BEARDS Michael [Southern River College]" userId="f9e3ea26-6dd9-4feb-84ad-f5fc9616dbb4" providerId="ADAL" clId="{E2563F5E-6D9C-462C-A076-FB25E3033D2D}" dt="2023-10-23T16:15:15.531" v="4681"/>
          <ac:picMkLst>
            <pc:docMk/>
            <pc:sldMk cId="1961778849" sldId="505"/>
            <ac:picMk id="15363" creationId="{45712B67-550D-4FE0-DD4E-FE671E62ACBD}"/>
          </ac:picMkLst>
        </pc:picChg>
        <pc:picChg chg="add del mod">
          <ac:chgData name="BEARDS Michael [Southern River College]" userId="f9e3ea26-6dd9-4feb-84ad-f5fc9616dbb4" providerId="ADAL" clId="{E2563F5E-6D9C-462C-A076-FB25E3033D2D}" dt="2023-10-23T16:15:15.531" v="4681"/>
          <ac:picMkLst>
            <pc:docMk/>
            <pc:sldMk cId="1961778849" sldId="505"/>
            <ac:picMk id="15364" creationId="{08C1F399-7377-9960-65FF-1D1AEF2AE153}"/>
          </ac:picMkLst>
        </pc:picChg>
        <pc:picChg chg="add mod">
          <ac:chgData name="BEARDS Michael [Southern River College]" userId="f9e3ea26-6dd9-4feb-84ad-f5fc9616dbb4" providerId="ADAL" clId="{E2563F5E-6D9C-462C-A076-FB25E3033D2D}" dt="2023-10-23T16:15:44.594" v="4691" actId="1076"/>
          <ac:picMkLst>
            <pc:docMk/>
            <pc:sldMk cId="1961778849" sldId="505"/>
            <ac:picMk id="15366" creationId="{2129E8F6-FA82-DF9F-2416-9DF1D5A1C052}"/>
          </ac:picMkLst>
        </pc:picChg>
      </pc:sldChg>
      <pc:sldChg chg="del">
        <pc:chgData name="BEARDS Michael [Southern River College]" userId="f9e3ea26-6dd9-4feb-84ad-f5fc9616dbb4" providerId="ADAL" clId="{E2563F5E-6D9C-462C-A076-FB25E3033D2D}" dt="2023-10-23T16:02:06.926" v="3739" actId="47"/>
        <pc:sldMkLst>
          <pc:docMk/>
          <pc:sldMk cId="2749959400" sldId="529"/>
        </pc:sldMkLst>
      </pc:sldChg>
      <pc:sldChg chg="addSp delSp modSp mod">
        <pc:chgData name="BEARDS Michael [Southern River College]" userId="f9e3ea26-6dd9-4feb-84ad-f5fc9616dbb4" providerId="ADAL" clId="{E2563F5E-6D9C-462C-A076-FB25E3033D2D}" dt="2023-10-23T16:21:15.870" v="4930" actId="20577"/>
        <pc:sldMkLst>
          <pc:docMk/>
          <pc:sldMk cId="3143284930" sldId="590"/>
        </pc:sldMkLst>
        <pc:spChg chg="mod">
          <ac:chgData name="BEARDS Michael [Southern River College]" userId="f9e3ea26-6dd9-4feb-84ad-f5fc9616dbb4" providerId="ADAL" clId="{E2563F5E-6D9C-462C-A076-FB25E3033D2D}" dt="2023-10-23T16:21:15.870" v="4930" actId="20577"/>
          <ac:spMkLst>
            <pc:docMk/>
            <pc:sldMk cId="3143284930" sldId="590"/>
            <ac:spMk id="2" creationId="{BE00A9A7-CEAD-513D-11CA-5D377811AE3F}"/>
          </ac:spMkLst>
        </pc:spChg>
        <pc:spChg chg="add mod">
          <ac:chgData name="BEARDS Michael [Southern River College]" userId="f9e3ea26-6dd9-4feb-84ad-f5fc9616dbb4" providerId="ADAL" clId="{E2563F5E-6D9C-462C-A076-FB25E3033D2D}" dt="2023-10-23T16:20:15.782" v="4881"/>
          <ac:spMkLst>
            <pc:docMk/>
            <pc:sldMk cId="3143284930" sldId="590"/>
            <ac:spMk id="3" creationId="{AADDA336-E9F7-7316-B3B0-AAE2CCEDE396}"/>
          </ac:spMkLst>
        </pc:spChg>
        <pc:spChg chg="add mod">
          <ac:chgData name="BEARDS Michael [Southern River College]" userId="f9e3ea26-6dd9-4feb-84ad-f5fc9616dbb4" providerId="ADAL" clId="{E2563F5E-6D9C-462C-A076-FB25E3033D2D}" dt="2023-10-23T16:20:15.782" v="4881"/>
          <ac:spMkLst>
            <pc:docMk/>
            <pc:sldMk cId="3143284930" sldId="590"/>
            <ac:spMk id="5" creationId="{13C34A2A-2BBD-E380-DF4A-468574505D6E}"/>
          </ac:spMkLst>
        </pc:spChg>
        <pc:spChg chg="mod">
          <ac:chgData name="BEARDS Michael [Southern River College]" userId="f9e3ea26-6dd9-4feb-84ad-f5fc9616dbb4" providerId="ADAL" clId="{E2563F5E-6D9C-462C-A076-FB25E3033D2D}" dt="2023-10-23T16:19:56.332" v="4879" actId="20577"/>
          <ac:spMkLst>
            <pc:docMk/>
            <pc:sldMk cId="3143284930" sldId="590"/>
            <ac:spMk id="11" creationId="{DD08EF0F-E2F5-7121-1A1B-F35D515B3D5F}"/>
          </ac:spMkLst>
        </pc:spChg>
        <pc:picChg chg="add mod">
          <ac:chgData name="BEARDS Michael [Southern River College]" userId="f9e3ea26-6dd9-4feb-84ad-f5fc9616dbb4" providerId="ADAL" clId="{E2563F5E-6D9C-462C-A076-FB25E3033D2D}" dt="2023-10-23T16:20:15.782" v="4881"/>
          <ac:picMkLst>
            <pc:docMk/>
            <pc:sldMk cId="3143284930" sldId="590"/>
            <ac:picMk id="4" creationId="{0EE6EE07-ED8C-8977-9846-3AA4F27921FF}"/>
          </ac:picMkLst>
        </pc:picChg>
        <pc:picChg chg="del">
          <ac:chgData name="BEARDS Michael [Southern River College]" userId="f9e3ea26-6dd9-4feb-84ad-f5fc9616dbb4" providerId="ADAL" clId="{E2563F5E-6D9C-462C-A076-FB25E3033D2D}" dt="2023-10-23T16:20:00.019" v="4880" actId="478"/>
          <ac:picMkLst>
            <pc:docMk/>
            <pc:sldMk cId="3143284930" sldId="590"/>
            <ac:picMk id="12" creationId="{12A1A7C9-8D23-5B31-95A1-6B8760A66193}"/>
          </ac:picMkLst>
        </pc:picChg>
        <pc:picChg chg="del">
          <ac:chgData name="BEARDS Michael [Southern River College]" userId="f9e3ea26-6dd9-4feb-84ad-f5fc9616dbb4" providerId="ADAL" clId="{E2563F5E-6D9C-462C-A076-FB25E3033D2D}" dt="2023-10-23T16:20:00.019" v="4880" actId="478"/>
          <ac:picMkLst>
            <pc:docMk/>
            <pc:sldMk cId="3143284930" sldId="590"/>
            <ac:picMk id="13" creationId="{65261915-2310-C14D-033C-6174871208E5}"/>
          </ac:picMkLst>
        </pc:picChg>
        <pc:picChg chg="del">
          <ac:chgData name="BEARDS Michael [Southern River College]" userId="f9e3ea26-6dd9-4feb-84ad-f5fc9616dbb4" providerId="ADAL" clId="{E2563F5E-6D9C-462C-A076-FB25E3033D2D}" dt="2023-10-23T16:20:00.019" v="4880" actId="478"/>
          <ac:picMkLst>
            <pc:docMk/>
            <pc:sldMk cId="3143284930" sldId="590"/>
            <ac:picMk id="14" creationId="{7A0ADFAC-F9AC-D18F-EC63-0E32588577C0}"/>
          </ac:picMkLst>
        </pc:picChg>
        <pc:picChg chg="del">
          <ac:chgData name="BEARDS Michael [Southern River College]" userId="f9e3ea26-6dd9-4feb-84ad-f5fc9616dbb4" providerId="ADAL" clId="{E2563F5E-6D9C-462C-A076-FB25E3033D2D}" dt="2023-10-23T16:18:28.458" v="4777" actId="478"/>
          <ac:picMkLst>
            <pc:docMk/>
            <pc:sldMk cId="3143284930" sldId="590"/>
            <ac:picMk id="15" creationId="{126DBC0C-4B98-198D-52D5-831318B8293F}"/>
          </ac:picMkLst>
        </pc:picChg>
        <pc:picChg chg="del">
          <ac:chgData name="BEARDS Michael [Southern River College]" userId="f9e3ea26-6dd9-4feb-84ad-f5fc9616dbb4" providerId="ADAL" clId="{E2563F5E-6D9C-462C-A076-FB25E3033D2D}" dt="2023-10-23T16:18:28.458" v="4777" actId="478"/>
          <ac:picMkLst>
            <pc:docMk/>
            <pc:sldMk cId="3143284930" sldId="590"/>
            <ac:picMk id="16" creationId="{2DF7A608-DA4E-04DA-3831-17D67DA3F1B1}"/>
          </ac:picMkLst>
        </pc:picChg>
        <pc:picChg chg="del">
          <ac:chgData name="BEARDS Michael [Southern River College]" userId="f9e3ea26-6dd9-4feb-84ad-f5fc9616dbb4" providerId="ADAL" clId="{E2563F5E-6D9C-462C-A076-FB25E3033D2D}" dt="2023-10-23T16:18:28.458" v="4777" actId="478"/>
          <ac:picMkLst>
            <pc:docMk/>
            <pc:sldMk cId="3143284930" sldId="590"/>
            <ac:picMk id="17" creationId="{9876E79A-3F83-74D6-AA63-D05D90E0801B}"/>
          </ac:picMkLst>
        </pc:picChg>
      </pc:sldChg>
      <pc:sldChg chg="addSp modSp mod modAnim">
        <pc:chgData name="BEARDS Michael [Southern River College]" userId="f9e3ea26-6dd9-4feb-84ad-f5fc9616dbb4" providerId="ADAL" clId="{E2563F5E-6D9C-462C-A076-FB25E3033D2D}" dt="2023-10-23T16:02:16.430" v="3740"/>
        <pc:sldMkLst>
          <pc:docMk/>
          <pc:sldMk cId="2950280312" sldId="603"/>
        </pc:sldMkLst>
        <pc:spChg chg="mod">
          <ac:chgData name="BEARDS Michael [Southern River College]" userId="f9e3ea26-6dd9-4feb-84ad-f5fc9616dbb4" providerId="ADAL" clId="{E2563F5E-6D9C-462C-A076-FB25E3033D2D}" dt="2023-10-23T16:02:16.430" v="3740"/>
          <ac:spMkLst>
            <pc:docMk/>
            <pc:sldMk cId="2950280312" sldId="603"/>
            <ac:spMk id="2" creationId="{DC1D9E44-E0A3-CD34-4AF9-7A44C68D9EF6}"/>
          </ac:spMkLst>
        </pc:spChg>
        <pc:spChg chg="mod">
          <ac:chgData name="BEARDS Michael [Southern River College]" userId="f9e3ea26-6dd9-4feb-84ad-f5fc9616dbb4" providerId="ADAL" clId="{E2563F5E-6D9C-462C-A076-FB25E3033D2D}" dt="2023-10-23T15:57:46.691" v="3678" actId="20577"/>
          <ac:spMkLst>
            <pc:docMk/>
            <pc:sldMk cId="2950280312" sldId="603"/>
            <ac:spMk id="3" creationId="{3B36D09B-943D-667A-FC13-43234F26E04E}"/>
          </ac:spMkLst>
        </pc:spChg>
        <pc:spChg chg="add mod">
          <ac:chgData name="BEARDS Michael [Southern River College]" userId="f9e3ea26-6dd9-4feb-84ad-f5fc9616dbb4" providerId="ADAL" clId="{E2563F5E-6D9C-462C-A076-FB25E3033D2D}" dt="2023-10-23T15:59:40.911" v="3700" actId="1076"/>
          <ac:spMkLst>
            <pc:docMk/>
            <pc:sldMk cId="2950280312" sldId="603"/>
            <ac:spMk id="5" creationId="{D29F4C4F-D027-0BEC-6AF4-9E3E97FE142C}"/>
          </ac:spMkLst>
        </pc:spChg>
        <pc:spChg chg="add mod">
          <ac:chgData name="BEARDS Michael [Southern River College]" userId="f9e3ea26-6dd9-4feb-84ad-f5fc9616dbb4" providerId="ADAL" clId="{E2563F5E-6D9C-462C-A076-FB25E3033D2D}" dt="2023-10-23T15:59:36.933" v="3699" actId="1076"/>
          <ac:spMkLst>
            <pc:docMk/>
            <pc:sldMk cId="2950280312" sldId="603"/>
            <ac:spMk id="6" creationId="{9E1AD1E2-5A9A-4ED5-CA86-6E2922B136B3}"/>
          </ac:spMkLst>
        </pc:spChg>
        <pc:spChg chg="add mod">
          <ac:chgData name="BEARDS Michael [Southern River College]" userId="f9e3ea26-6dd9-4feb-84ad-f5fc9616dbb4" providerId="ADAL" clId="{E2563F5E-6D9C-462C-A076-FB25E3033D2D}" dt="2023-10-23T15:59:00.576" v="3694" actId="1076"/>
          <ac:spMkLst>
            <pc:docMk/>
            <pc:sldMk cId="2950280312" sldId="603"/>
            <ac:spMk id="7" creationId="{7C8B9EE7-12C8-73A8-0886-35B6A892B221}"/>
          </ac:spMkLst>
        </pc:spChg>
        <pc:spChg chg="add mod">
          <ac:chgData name="BEARDS Michael [Southern River College]" userId="f9e3ea26-6dd9-4feb-84ad-f5fc9616dbb4" providerId="ADAL" clId="{E2563F5E-6D9C-462C-A076-FB25E3033D2D}" dt="2023-10-23T15:58:57.927" v="3693" actId="1076"/>
          <ac:spMkLst>
            <pc:docMk/>
            <pc:sldMk cId="2950280312" sldId="603"/>
            <ac:spMk id="8" creationId="{61BEE247-D4FD-75FD-0304-9113FEA3F83B}"/>
          </ac:spMkLst>
        </pc:spChg>
        <pc:spChg chg="add mod">
          <ac:chgData name="BEARDS Michael [Southern River College]" userId="f9e3ea26-6dd9-4feb-84ad-f5fc9616dbb4" providerId="ADAL" clId="{E2563F5E-6D9C-462C-A076-FB25E3033D2D}" dt="2023-10-23T16:00:23.367" v="3712" actId="1076"/>
          <ac:spMkLst>
            <pc:docMk/>
            <pc:sldMk cId="2950280312" sldId="603"/>
            <ac:spMk id="9" creationId="{8F0D8096-DF37-1252-9130-EBE39CF17DF4}"/>
          </ac:spMkLst>
        </pc:spChg>
        <pc:spChg chg="add mod">
          <ac:chgData name="BEARDS Michael [Southern River College]" userId="f9e3ea26-6dd9-4feb-84ad-f5fc9616dbb4" providerId="ADAL" clId="{E2563F5E-6D9C-462C-A076-FB25E3033D2D}" dt="2023-10-23T16:00:23.367" v="3712" actId="1076"/>
          <ac:spMkLst>
            <pc:docMk/>
            <pc:sldMk cId="2950280312" sldId="603"/>
            <ac:spMk id="10" creationId="{F53DB4AA-1EF4-4482-D85F-D4C223216584}"/>
          </ac:spMkLst>
        </pc:spChg>
        <pc:picChg chg="add mod">
          <ac:chgData name="BEARDS Michael [Southern River College]" userId="f9e3ea26-6dd9-4feb-84ad-f5fc9616dbb4" providerId="ADAL" clId="{E2563F5E-6D9C-462C-A076-FB25E3033D2D}" dt="2023-10-23T15:57:59.453" v="3680" actId="1076"/>
          <ac:picMkLst>
            <pc:docMk/>
            <pc:sldMk cId="2950280312" sldId="603"/>
            <ac:picMk id="4" creationId="{17226FEE-AFEE-32C3-0A65-9B681C02BBC6}"/>
          </ac:picMkLst>
        </pc:picChg>
        <pc:picChg chg="add mod">
          <ac:chgData name="BEARDS Michael [Southern River College]" userId="f9e3ea26-6dd9-4feb-84ad-f5fc9616dbb4" providerId="ADAL" clId="{E2563F5E-6D9C-462C-A076-FB25E3033D2D}" dt="2023-10-23T15:58:25.481" v="3684" actId="1076"/>
          <ac:picMkLst>
            <pc:docMk/>
            <pc:sldMk cId="2950280312" sldId="603"/>
            <ac:picMk id="11266" creationId="{ACC3C319-1B0A-0F32-01CC-BDF3952C2C68}"/>
          </ac:picMkLst>
        </pc:picChg>
        <pc:picChg chg="add mod">
          <ac:chgData name="BEARDS Michael [Southern River College]" userId="f9e3ea26-6dd9-4feb-84ad-f5fc9616dbb4" providerId="ADAL" clId="{E2563F5E-6D9C-462C-A076-FB25E3033D2D}" dt="2023-10-23T16:00:23.367" v="3712" actId="1076"/>
          <ac:picMkLst>
            <pc:docMk/>
            <pc:sldMk cId="2950280312" sldId="603"/>
            <ac:picMk id="11268" creationId="{599CB208-2C08-1EB9-AB78-584FEF5A4803}"/>
          </ac:picMkLst>
        </pc:picChg>
      </pc:sldChg>
      <pc:sldChg chg="addSp modSp add del mod modAnim">
        <pc:chgData name="BEARDS Michael [Southern River College]" userId="f9e3ea26-6dd9-4feb-84ad-f5fc9616dbb4" providerId="ADAL" clId="{E2563F5E-6D9C-462C-A076-FB25E3033D2D}" dt="2023-10-23T16:07:12.441" v="4113" actId="1076"/>
        <pc:sldMkLst>
          <pc:docMk/>
          <pc:sldMk cId="760610217" sldId="615"/>
        </pc:sldMkLst>
        <pc:spChg chg="mod">
          <ac:chgData name="BEARDS Michael [Southern River College]" userId="f9e3ea26-6dd9-4feb-84ad-f5fc9616dbb4" providerId="ADAL" clId="{E2563F5E-6D9C-462C-A076-FB25E3033D2D}" dt="2023-10-23T16:04:59.697" v="3797" actId="20577"/>
          <ac:spMkLst>
            <pc:docMk/>
            <pc:sldMk cId="760610217" sldId="615"/>
            <ac:spMk id="2" creationId="{6A22C6D7-EF41-691D-1C28-E1771CF81287}"/>
          </ac:spMkLst>
        </pc:spChg>
        <pc:spChg chg="mod">
          <ac:chgData name="BEARDS Michael [Southern River College]" userId="f9e3ea26-6dd9-4feb-84ad-f5fc9616dbb4" providerId="ADAL" clId="{E2563F5E-6D9C-462C-A076-FB25E3033D2D}" dt="2023-10-23T16:06:05.797" v="4095" actId="20577"/>
          <ac:spMkLst>
            <pc:docMk/>
            <pc:sldMk cId="760610217" sldId="615"/>
            <ac:spMk id="3" creationId="{8FFA20F2-F109-93EA-EFFC-02F065845EF2}"/>
          </ac:spMkLst>
        </pc:spChg>
        <pc:spChg chg="add mod">
          <ac:chgData name="BEARDS Michael [Southern River College]" userId="f9e3ea26-6dd9-4feb-84ad-f5fc9616dbb4" providerId="ADAL" clId="{E2563F5E-6D9C-462C-A076-FB25E3033D2D}" dt="2023-10-23T16:07:00.917" v="4110" actId="20577"/>
          <ac:spMkLst>
            <pc:docMk/>
            <pc:sldMk cId="760610217" sldId="615"/>
            <ac:spMk id="4" creationId="{701E3DC9-793E-EA07-8809-058F5D597AAE}"/>
          </ac:spMkLst>
        </pc:spChg>
        <pc:spChg chg="add mod">
          <ac:chgData name="BEARDS Michael [Southern River College]" userId="f9e3ea26-6dd9-4feb-84ad-f5fc9616dbb4" providerId="ADAL" clId="{E2563F5E-6D9C-462C-A076-FB25E3033D2D}" dt="2023-10-23T16:07:12.441" v="4113" actId="1076"/>
          <ac:spMkLst>
            <pc:docMk/>
            <pc:sldMk cId="760610217" sldId="615"/>
            <ac:spMk id="5" creationId="{755EDB0D-B72E-85C6-E1D1-003AD40C65F9}"/>
          </ac:spMkLst>
        </pc:spChg>
        <pc:picChg chg="add mod">
          <ac:chgData name="BEARDS Michael [Southern River College]" userId="f9e3ea26-6dd9-4feb-84ad-f5fc9616dbb4" providerId="ADAL" clId="{E2563F5E-6D9C-462C-A076-FB25E3033D2D}" dt="2023-10-23T16:06:44.967" v="4099" actId="1076"/>
          <ac:picMkLst>
            <pc:docMk/>
            <pc:sldMk cId="760610217" sldId="615"/>
            <ac:picMk id="13314" creationId="{14D5C28A-6DDD-4F7B-ADEE-D05C19B8736C}"/>
          </ac:picMkLst>
        </pc:picChg>
      </pc:sldChg>
      <pc:sldChg chg="add del">
        <pc:chgData name="BEARDS Michael [Southern River College]" userId="f9e3ea26-6dd9-4feb-84ad-f5fc9616dbb4" providerId="ADAL" clId="{E2563F5E-6D9C-462C-A076-FB25E3033D2D}" dt="2023-10-23T16:11:33.277" v="4325" actId="47"/>
        <pc:sldMkLst>
          <pc:docMk/>
          <pc:sldMk cId="2869688551" sldId="630"/>
        </pc:sldMkLst>
      </pc:sldChg>
      <pc:sldChg chg="del">
        <pc:chgData name="BEARDS Michael [Southern River College]" userId="f9e3ea26-6dd9-4feb-84ad-f5fc9616dbb4" providerId="ADAL" clId="{E2563F5E-6D9C-462C-A076-FB25E3033D2D}" dt="2023-10-23T16:21:25.661" v="4933" actId="47"/>
        <pc:sldMkLst>
          <pc:docMk/>
          <pc:sldMk cId="2635078586" sldId="632"/>
        </pc:sldMkLst>
      </pc:sldChg>
      <pc:sldChg chg="addSp delSp modSp mod ord">
        <pc:chgData name="BEARDS Michael [Southern River College]" userId="f9e3ea26-6dd9-4feb-84ad-f5fc9616dbb4" providerId="ADAL" clId="{E2563F5E-6D9C-462C-A076-FB25E3033D2D}" dt="2023-10-23T14:58:05.095" v="431" actId="113"/>
        <pc:sldMkLst>
          <pc:docMk/>
          <pc:sldMk cId="4156802475" sldId="633"/>
        </pc:sldMkLst>
        <pc:spChg chg="mod">
          <ac:chgData name="BEARDS Michael [Southern River College]" userId="f9e3ea26-6dd9-4feb-84ad-f5fc9616dbb4" providerId="ADAL" clId="{E2563F5E-6D9C-462C-A076-FB25E3033D2D}" dt="2023-10-23T14:58:05.095" v="431" actId="113"/>
          <ac:spMkLst>
            <pc:docMk/>
            <pc:sldMk cId="4156802475" sldId="633"/>
            <ac:spMk id="2" creationId="{BE00A9A7-CEAD-513D-11CA-5D377811AE3F}"/>
          </ac:spMkLst>
        </pc:spChg>
        <pc:spChg chg="mod">
          <ac:chgData name="BEARDS Michael [Southern River College]" userId="f9e3ea26-6dd9-4feb-84ad-f5fc9616dbb4" providerId="ADAL" clId="{E2563F5E-6D9C-462C-A076-FB25E3033D2D}" dt="2023-10-23T14:57:16.970" v="412" actId="113"/>
          <ac:spMkLst>
            <pc:docMk/>
            <pc:sldMk cId="4156802475" sldId="633"/>
            <ac:spMk id="3" creationId="{9D329AA6-1F98-3598-5038-5971A83D186D}"/>
          </ac:spMkLst>
        </pc:spChg>
        <pc:spChg chg="add mod">
          <ac:chgData name="BEARDS Michael [Southern River College]" userId="f9e3ea26-6dd9-4feb-84ad-f5fc9616dbb4" providerId="ADAL" clId="{E2563F5E-6D9C-462C-A076-FB25E3033D2D}" dt="2023-10-23T14:56:20.261" v="273" actId="1076"/>
          <ac:spMkLst>
            <pc:docMk/>
            <pc:sldMk cId="4156802475" sldId="633"/>
            <ac:spMk id="4" creationId="{6B40AACD-3D8F-9AE4-C87C-64DA8B3741CA}"/>
          </ac:spMkLst>
        </pc:spChg>
        <pc:spChg chg="add mod">
          <ac:chgData name="BEARDS Michael [Southern River College]" userId="f9e3ea26-6dd9-4feb-84ad-f5fc9616dbb4" providerId="ADAL" clId="{E2563F5E-6D9C-462C-A076-FB25E3033D2D}" dt="2023-10-23T14:56:24.985" v="274" actId="1076"/>
          <ac:spMkLst>
            <pc:docMk/>
            <pc:sldMk cId="4156802475" sldId="633"/>
            <ac:spMk id="5" creationId="{7B566C67-BCA0-973F-9F04-40F88D24A51C}"/>
          </ac:spMkLst>
        </pc:spChg>
        <pc:picChg chg="add mod">
          <ac:chgData name="BEARDS Michael [Southern River College]" userId="f9e3ea26-6dd9-4feb-84ad-f5fc9616dbb4" providerId="ADAL" clId="{E2563F5E-6D9C-462C-A076-FB25E3033D2D}" dt="2023-10-23T14:55:57.046" v="270" actId="1076"/>
          <ac:picMkLst>
            <pc:docMk/>
            <pc:sldMk cId="4156802475" sldId="633"/>
            <ac:picMk id="1026" creationId="{1E7C5129-36C9-E620-1D2E-82DBE84F8128}"/>
          </ac:picMkLst>
        </pc:picChg>
        <pc:picChg chg="add del">
          <ac:chgData name="BEARDS Michael [Southern River College]" userId="f9e3ea26-6dd9-4feb-84ad-f5fc9616dbb4" providerId="ADAL" clId="{E2563F5E-6D9C-462C-A076-FB25E3033D2D}" dt="2023-10-23T14:55:18.158" v="262"/>
          <ac:picMkLst>
            <pc:docMk/>
            <pc:sldMk cId="4156802475" sldId="633"/>
            <ac:picMk id="1028" creationId="{2BA3E4B9-ACC6-88A0-025F-CB1BE71880C5}"/>
          </ac:picMkLst>
        </pc:picChg>
        <pc:picChg chg="add del">
          <ac:chgData name="BEARDS Michael [Southern River College]" userId="f9e3ea26-6dd9-4feb-84ad-f5fc9616dbb4" providerId="ADAL" clId="{E2563F5E-6D9C-462C-A076-FB25E3033D2D}" dt="2023-10-23T14:55:21.720" v="264"/>
          <ac:picMkLst>
            <pc:docMk/>
            <pc:sldMk cId="4156802475" sldId="633"/>
            <ac:picMk id="1030" creationId="{8878E6FC-A679-AD6F-07AF-13158BA7676B}"/>
          </ac:picMkLst>
        </pc:picChg>
        <pc:picChg chg="del">
          <ac:chgData name="BEARDS Michael [Southern River College]" userId="f9e3ea26-6dd9-4feb-84ad-f5fc9616dbb4" providerId="ADAL" clId="{E2563F5E-6D9C-462C-A076-FB25E3033D2D}" dt="2023-10-23T14:54:50.099" v="256" actId="478"/>
          <ac:picMkLst>
            <pc:docMk/>
            <pc:sldMk cId="4156802475" sldId="633"/>
            <ac:picMk id="4102" creationId="{19A9C718-FCEB-631A-9A1F-53C679C9A08D}"/>
          </ac:picMkLst>
        </pc:picChg>
        <pc:picChg chg="del">
          <ac:chgData name="BEARDS Michael [Southern River College]" userId="f9e3ea26-6dd9-4feb-84ad-f5fc9616dbb4" providerId="ADAL" clId="{E2563F5E-6D9C-462C-A076-FB25E3033D2D}" dt="2023-10-23T14:54:50.442" v="257" actId="478"/>
          <ac:picMkLst>
            <pc:docMk/>
            <pc:sldMk cId="4156802475" sldId="633"/>
            <ac:picMk id="4104" creationId="{DE10CD47-71F2-92B1-7399-59B9E2C4949E}"/>
          </ac:picMkLst>
        </pc:picChg>
      </pc:sldChg>
      <pc:sldChg chg="addSp delSp modSp add mod">
        <pc:chgData name="BEARDS Michael [Southern River College]" userId="f9e3ea26-6dd9-4feb-84ad-f5fc9616dbb4" providerId="ADAL" clId="{E2563F5E-6D9C-462C-A076-FB25E3033D2D}" dt="2023-10-23T15:20:21.072" v="757" actId="196"/>
        <pc:sldMkLst>
          <pc:docMk/>
          <pc:sldMk cId="3875614486" sldId="634"/>
        </pc:sldMkLst>
        <pc:spChg chg="mod">
          <ac:chgData name="BEARDS Michael [Southern River College]" userId="f9e3ea26-6dd9-4feb-84ad-f5fc9616dbb4" providerId="ADAL" clId="{E2563F5E-6D9C-462C-A076-FB25E3033D2D}" dt="2023-10-23T15:19:40.453" v="685" actId="20577"/>
          <ac:spMkLst>
            <pc:docMk/>
            <pc:sldMk cId="3875614486" sldId="634"/>
            <ac:spMk id="3" creationId="{9D329AA6-1F98-3598-5038-5971A83D186D}"/>
          </ac:spMkLst>
        </pc:spChg>
        <pc:spChg chg="add del mod">
          <ac:chgData name="BEARDS Michael [Southern River College]" userId="f9e3ea26-6dd9-4feb-84ad-f5fc9616dbb4" providerId="ADAL" clId="{E2563F5E-6D9C-462C-A076-FB25E3033D2D}" dt="2023-10-23T15:19:21.018" v="633" actId="1035"/>
          <ac:spMkLst>
            <pc:docMk/>
            <pc:sldMk cId="3875614486" sldId="634"/>
            <ac:spMk id="4" creationId="{6B40AACD-3D8F-9AE4-C87C-64DA8B3741CA}"/>
          </ac:spMkLst>
        </pc:spChg>
        <pc:spChg chg="add del">
          <ac:chgData name="BEARDS Michael [Southern River College]" userId="f9e3ea26-6dd9-4feb-84ad-f5fc9616dbb4" providerId="ADAL" clId="{E2563F5E-6D9C-462C-A076-FB25E3033D2D}" dt="2023-10-23T15:18:49.182" v="519" actId="478"/>
          <ac:spMkLst>
            <pc:docMk/>
            <pc:sldMk cId="3875614486" sldId="634"/>
            <ac:spMk id="5" creationId="{7B566C67-BCA0-973F-9F04-40F88D24A51C}"/>
          </ac:spMkLst>
        </pc:spChg>
        <pc:spChg chg="add mod">
          <ac:chgData name="BEARDS Michael [Southern River College]" userId="f9e3ea26-6dd9-4feb-84ad-f5fc9616dbb4" providerId="ADAL" clId="{E2563F5E-6D9C-462C-A076-FB25E3033D2D}" dt="2023-10-23T15:20:21.072" v="757" actId="196"/>
          <ac:spMkLst>
            <pc:docMk/>
            <pc:sldMk cId="3875614486" sldId="634"/>
            <ac:spMk id="7" creationId="{5935250D-7C3D-948A-AEAD-3432EA8E53D4}"/>
          </ac:spMkLst>
        </pc:spChg>
        <pc:picChg chg="add mod">
          <ac:chgData name="BEARDS Michael [Southern River College]" userId="f9e3ea26-6dd9-4feb-84ad-f5fc9616dbb4" providerId="ADAL" clId="{E2563F5E-6D9C-462C-A076-FB25E3033D2D}" dt="2023-10-23T15:19:56.124" v="755" actId="1035"/>
          <ac:picMkLst>
            <pc:docMk/>
            <pc:sldMk cId="3875614486" sldId="634"/>
            <ac:picMk id="6" creationId="{4B60542F-ED1D-1A94-BD9B-DCB8DC6B1507}"/>
          </ac:picMkLst>
        </pc:picChg>
        <pc:picChg chg="add del mod">
          <ac:chgData name="BEARDS Michael [Southern River College]" userId="f9e3ea26-6dd9-4feb-84ad-f5fc9616dbb4" providerId="ADAL" clId="{E2563F5E-6D9C-462C-A076-FB25E3033D2D}" dt="2023-10-23T15:19:21.018" v="633" actId="1035"/>
          <ac:picMkLst>
            <pc:docMk/>
            <pc:sldMk cId="3875614486" sldId="634"/>
            <ac:picMk id="1026" creationId="{1E7C5129-36C9-E620-1D2E-82DBE84F8128}"/>
          </ac:picMkLst>
        </pc:picChg>
      </pc:sldChg>
      <pc:sldChg chg="addSp modSp add mod">
        <pc:chgData name="BEARDS Michael [Southern River College]" userId="f9e3ea26-6dd9-4feb-84ad-f5fc9616dbb4" providerId="ADAL" clId="{E2563F5E-6D9C-462C-A076-FB25E3033D2D}" dt="2023-10-23T15:22:28.676" v="921" actId="1076"/>
        <pc:sldMkLst>
          <pc:docMk/>
          <pc:sldMk cId="1191393339" sldId="635"/>
        </pc:sldMkLst>
        <pc:spChg chg="mod">
          <ac:chgData name="BEARDS Michael [Southern River College]" userId="f9e3ea26-6dd9-4feb-84ad-f5fc9616dbb4" providerId="ADAL" clId="{E2563F5E-6D9C-462C-A076-FB25E3033D2D}" dt="2023-10-23T15:22:14.774" v="918" actId="20577"/>
          <ac:spMkLst>
            <pc:docMk/>
            <pc:sldMk cId="1191393339" sldId="635"/>
            <ac:spMk id="3" creationId="{9D329AA6-1F98-3598-5038-5971A83D186D}"/>
          </ac:spMkLst>
        </pc:spChg>
        <pc:spChg chg="add mod">
          <ac:chgData name="BEARDS Michael [Southern River College]" userId="f9e3ea26-6dd9-4feb-84ad-f5fc9616dbb4" providerId="ADAL" clId="{E2563F5E-6D9C-462C-A076-FB25E3033D2D}" dt="2023-10-23T15:22:28.676" v="921" actId="1076"/>
          <ac:spMkLst>
            <pc:docMk/>
            <pc:sldMk cId="1191393339" sldId="635"/>
            <ac:spMk id="5" creationId="{BFC6A8EF-FA84-DEC9-A6B8-7FE07D2B99E6}"/>
          </ac:spMkLst>
        </pc:spChg>
        <pc:spChg chg="mod">
          <ac:chgData name="BEARDS Michael [Southern River College]" userId="f9e3ea26-6dd9-4feb-84ad-f5fc9616dbb4" providerId="ADAL" clId="{E2563F5E-6D9C-462C-A076-FB25E3033D2D}" dt="2023-10-23T15:22:21.993" v="919" actId="196"/>
          <ac:spMkLst>
            <pc:docMk/>
            <pc:sldMk cId="1191393339" sldId="635"/>
            <ac:spMk id="7" creationId="{5935250D-7C3D-948A-AEAD-3432EA8E53D4}"/>
          </ac:spMkLst>
        </pc:spChg>
      </pc:sldChg>
      <pc:sldChg chg="modSp add mod ord">
        <pc:chgData name="BEARDS Michael [Southern River College]" userId="f9e3ea26-6dd9-4feb-84ad-f5fc9616dbb4" providerId="ADAL" clId="{E2563F5E-6D9C-462C-A076-FB25E3033D2D}" dt="2023-10-23T15:26:10.396" v="1440"/>
        <pc:sldMkLst>
          <pc:docMk/>
          <pc:sldMk cId="2218566665" sldId="636"/>
        </pc:sldMkLst>
        <pc:spChg chg="mod">
          <ac:chgData name="BEARDS Michael [Southern River College]" userId="f9e3ea26-6dd9-4feb-84ad-f5fc9616dbb4" providerId="ADAL" clId="{E2563F5E-6D9C-462C-A076-FB25E3033D2D}" dt="2023-10-23T15:23:20.266" v="1150" actId="20577"/>
          <ac:spMkLst>
            <pc:docMk/>
            <pc:sldMk cId="2218566665" sldId="636"/>
            <ac:spMk id="3" creationId="{9D329AA6-1F98-3598-5038-5971A83D186D}"/>
          </ac:spMkLst>
        </pc:spChg>
        <pc:spChg chg="mod">
          <ac:chgData name="BEARDS Michael [Southern River College]" userId="f9e3ea26-6dd9-4feb-84ad-f5fc9616dbb4" providerId="ADAL" clId="{E2563F5E-6D9C-462C-A076-FB25E3033D2D}" dt="2023-10-23T15:23:25.283" v="1151" actId="196"/>
          <ac:spMkLst>
            <pc:docMk/>
            <pc:sldMk cId="2218566665" sldId="636"/>
            <ac:spMk id="7" creationId="{5935250D-7C3D-948A-AEAD-3432EA8E53D4}"/>
          </ac:spMkLst>
        </pc:spChg>
      </pc:sldChg>
      <pc:sldChg chg="modSp add mod ord modAnim">
        <pc:chgData name="BEARDS Michael [Southern River College]" userId="f9e3ea26-6dd9-4feb-84ad-f5fc9616dbb4" providerId="ADAL" clId="{E2563F5E-6D9C-462C-A076-FB25E3033D2D}" dt="2023-10-23T15:26:17.022" v="1442"/>
        <pc:sldMkLst>
          <pc:docMk/>
          <pc:sldMk cId="3535941596" sldId="637"/>
        </pc:sldMkLst>
        <pc:spChg chg="mod">
          <ac:chgData name="BEARDS Michael [Southern River College]" userId="f9e3ea26-6dd9-4feb-84ad-f5fc9616dbb4" providerId="ADAL" clId="{E2563F5E-6D9C-462C-A076-FB25E3033D2D}" dt="2023-10-23T15:23:48.391" v="1155"/>
          <ac:spMkLst>
            <pc:docMk/>
            <pc:sldMk cId="3535941596" sldId="637"/>
            <ac:spMk id="2" creationId="{DC1D9E44-E0A3-CD34-4AF9-7A44C68D9EF6}"/>
          </ac:spMkLst>
        </pc:spChg>
        <pc:spChg chg="mod">
          <ac:chgData name="BEARDS Michael [Southern River College]" userId="f9e3ea26-6dd9-4feb-84ad-f5fc9616dbb4" providerId="ADAL" clId="{E2563F5E-6D9C-462C-A076-FB25E3033D2D}" dt="2023-10-23T15:24:49.295" v="1402" actId="20577"/>
          <ac:spMkLst>
            <pc:docMk/>
            <pc:sldMk cId="3535941596" sldId="637"/>
            <ac:spMk id="3" creationId="{3B36D09B-943D-667A-FC13-43234F26E04E}"/>
          </ac:spMkLst>
        </pc:spChg>
      </pc:sldChg>
      <pc:sldChg chg="modSp add modAnim">
        <pc:chgData name="BEARDS Michael [Southern River College]" userId="f9e3ea26-6dd9-4feb-84ad-f5fc9616dbb4" providerId="ADAL" clId="{E2563F5E-6D9C-462C-A076-FB25E3033D2D}" dt="2023-10-23T15:42:49.766" v="2933"/>
        <pc:sldMkLst>
          <pc:docMk/>
          <pc:sldMk cId="2685331635" sldId="638"/>
        </pc:sldMkLst>
        <pc:spChg chg="mod">
          <ac:chgData name="BEARDS Michael [Southern River College]" userId="f9e3ea26-6dd9-4feb-84ad-f5fc9616dbb4" providerId="ADAL" clId="{E2563F5E-6D9C-462C-A076-FB25E3033D2D}" dt="2023-10-23T15:42:33.271" v="2930" actId="20577"/>
          <ac:spMkLst>
            <pc:docMk/>
            <pc:sldMk cId="2685331635" sldId="638"/>
            <ac:spMk id="3" creationId="{3B36D09B-943D-667A-FC13-43234F26E04E}"/>
          </ac:spMkLst>
        </pc:spChg>
      </pc:sldChg>
      <pc:sldChg chg="addSp delSp modSp add mod">
        <pc:chgData name="BEARDS Michael [Southern River College]" userId="f9e3ea26-6dd9-4feb-84ad-f5fc9616dbb4" providerId="ADAL" clId="{E2563F5E-6D9C-462C-A076-FB25E3033D2D}" dt="2023-10-23T15:38:27.759" v="2518" actId="1076"/>
        <pc:sldMkLst>
          <pc:docMk/>
          <pc:sldMk cId="4090564050" sldId="639"/>
        </pc:sldMkLst>
        <pc:spChg chg="mod">
          <ac:chgData name="BEARDS Michael [Southern River College]" userId="f9e3ea26-6dd9-4feb-84ad-f5fc9616dbb4" providerId="ADAL" clId="{E2563F5E-6D9C-462C-A076-FB25E3033D2D}" dt="2023-10-23T15:26:37.946" v="1444"/>
          <ac:spMkLst>
            <pc:docMk/>
            <pc:sldMk cId="4090564050" sldId="639"/>
            <ac:spMk id="2" creationId="{BE00A9A7-CEAD-513D-11CA-5D377811AE3F}"/>
          </ac:spMkLst>
        </pc:spChg>
        <pc:spChg chg="mod">
          <ac:chgData name="BEARDS Michael [Southern River College]" userId="f9e3ea26-6dd9-4feb-84ad-f5fc9616dbb4" providerId="ADAL" clId="{E2563F5E-6D9C-462C-A076-FB25E3033D2D}" dt="2023-10-23T15:35:10.705" v="2165" actId="20577"/>
          <ac:spMkLst>
            <pc:docMk/>
            <pc:sldMk cId="4090564050" sldId="639"/>
            <ac:spMk id="3" creationId="{9D329AA6-1F98-3598-5038-5971A83D186D}"/>
          </ac:spMkLst>
        </pc:spChg>
        <pc:spChg chg="add mod">
          <ac:chgData name="BEARDS Michael [Southern River College]" userId="f9e3ea26-6dd9-4feb-84ad-f5fc9616dbb4" providerId="ADAL" clId="{E2563F5E-6D9C-462C-A076-FB25E3033D2D}" dt="2023-10-23T15:38:27.759" v="2518" actId="1076"/>
          <ac:spMkLst>
            <pc:docMk/>
            <pc:sldMk cId="4090564050" sldId="639"/>
            <ac:spMk id="6" creationId="{7FD3F0C8-A855-F20E-A842-764440372DA0}"/>
          </ac:spMkLst>
        </pc:spChg>
        <pc:spChg chg="add mod">
          <ac:chgData name="BEARDS Michael [Southern River College]" userId="f9e3ea26-6dd9-4feb-84ad-f5fc9616dbb4" providerId="ADAL" clId="{E2563F5E-6D9C-462C-A076-FB25E3033D2D}" dt="2023-10-23T15:35:45.887" v="2176" actId="14100"/>
          <ac:spMkLst>
            <pc:docMk/>
            <pc:sldMk cId="4090564050" sldId="639"/>
            <ac:spMk id="7" creationId="{D14ACE81-C6A5-B437-7F77-C75452D61DE4}"/>
          </ac:spMkLst>
        </pc:spChg>
        <pc:picChg chg="add mod">
          <ac:chgData name="BEARDS Michael [Southern River College]" userId="f9e3ea26-6dd9-4feb-84ad-f5fc9616dbb4" providerId="ADAL" clId="{E2563F5E-6D9C-462C-A076-FB25E3033D2D}" dt="2023-10-23T15:34:54.460" v="2093" actId="1076"/>
          <ac:picMkLst>
            <pc:docMk/>
            <pc:sldMk cId="4090564050" sldId="639"/>
            <ac:picMk id="5" creationId="{DB1AF23B-972C-6322-D4BD-4E8392912DBC}"/>
          </ac:picMkLst>
        </pc:picChg>
        <pc:picChg chg="add del">
          <ac:chgData name="BEARDS Michael [Southern River College]" userId="f9e3ea26-6dd9-4feb-84ad-f5fc9616dbb4" providerId="ADAL" clId="{E2563F5E-6D9C-462C-A076-FB25E3033D2D}" dt="2023-10-23T15:31:12.336" v="1602" actId="478"/>
          <ac:picMkLst>
            <pc:docMk/>
            <pc:sldMk cId="4090564050" sldId="639"/>
            <ac:picMk id="2050" creationId="{CCC531C2-7813-8B9A-E3A5-6763F38B75D9}"/>
          </ac:picMkLst>
        </pc:picChg>
        <pc:picChg chg="add del">
          <ac:chgData name="BEARDS Michael [Southern River College]" userId="f9e3ea26-6dd9-4feb-84ad-f5fc9616dbb4" providerId="ADAL" clId="{E2563F5E-6D9C-462C-A076-FB25E3033D2D}" dt="2023-10-23T15:31:25.703" v="1604"/>
          <ac:picMkLst>
            <pc:docMk/>
            <pc:sldMk cId="4090564050" sldId="639"/>
            <ac:picMk id="2052" creationId="{39A13139-3E18-6202-7265-D860692B68E9}"/>
          </ac:picMkLst>
        </pc:picChg>
        <pc:picChg chg="add del mod">
          <ac:chgData name="BEARDS Michael [Southern River College]" userId="f9e3ea26-6dd9-4feb-84ad-f5fc9616dbb4" providerId="ADAL" clId="{E2563F5E-6D9C-462C-A076-FB25E3033D2D}" dt="2023-10-23T15:32:46.632" v="1815" actId="478"/>
          <ac:picMkLst>
            <pc:docMk/>
            <pc:sldMk cId="4090564050" sldId="639"/>
            <ac:picMk id="2054" creationId="{B01C8259-0C65-34EF-A436-E37BC54CCBD7}"/>
          </ac:picMkLst>
        </pc:picChg>
        <pc:picChg chg="del">
          <ac:chgData name="BEARDS Michael [Southern River College]" userId="f9e3ea26-6dd9-4feb-84ad-f5fc9616dbb4" providerId="ADAL" clId="{E2563F5E-6D9C-462C-A076-FB25E3033D2D}" dt="2023-10-23T15:31:04.204" v="1600" actId="478"/>
          <ac:picMkLst>
            <pc:docMk/>
            <pc:sldMk cId="4090564050" sldId="639"/>
            <ac:picMk id="4102" creationId="{19A9C718-FCEB-631A-9A1F-53C679C9A08D}"/>
          </ac:picMkLst>
        </pc:picChg>
        <pc:picChg chg="del">
          <ac:chgData name="BEARDS Michael [Southern River College]" userId="f9e3ea26-6dd9-4feb-84ad-f5fc9616dbb4" providerId="ADAL" clId="{E2563F5E-6D9C-462C-A076-FB25E3033D2D}" dt="2023-10-23T15:31:04.204" v="1600" actId="478"/>
          <ac:picMkLst>
            <pc:docMk/>
            <pc:sldMk cId="4090564050" sldId="639"/>
            <ac:picMk id="4104" creationId="{DE10CD47-71F2-92B1-7399-59B9E2C4949E}"/>
          </ac:picMkLst>
        </pc:picChg>
      </pc:sldChg>
      <pc:sldChg chg="addSp delSp modSp add mod">
        <pc:chgData name="BEARDS Michael [Southern River College]" userId="f9e3ea26-6dd9-4feb-84ad-f5fc9616dbb4" providerId="ADAL" clId="{E2563F5E-6D9C-462C-A076-FB25E3033D2D}" dt="2023-10-23T15:38:28.542" v="2519" actId="1076"/>
        <pc:sldMkLst>
          <pc:docMk/>
          <pc:sldMk cId="513079078" sldId="640"/>
        </pc:sldMkLst>
        <pc:spChg chg="mod">
          <ac:chgData name="BEARDS Michael [Southern River College]" userId="f9e3ea26-6dd9-4feb-84ad-f5fc9616dbb4" providerId="ADAL" clId="{E2563F5E-6D9C-462C-A076-FB25E3033D2D}" dt="2023-10-23T15:37:06.590" v="2379" actId="20577"/>
          <ac:spMkLst>
            <pc:docMk/>
            <pc:sldMk cId="513079078" sldId="640"/>
            <ac:spMk id="3" creationId="{9D329AA6-1F98-3598-5038-5971A83D186D}"/>
          </ac:spMkLst>
        </pc:spChg>
        <pc:spChg chg="mod">
          <ac:chgData name="BEARDS Michael [Southern River College]" userId="f9e3ea26-6dd9-4feb-84ad-f5fc9616dbb4" providerId="ADAL" clId="{E2563F5E-6D9C-462C-A076-FB25E3033D2D}" dt="2023-10-23T15:38:28.542" v="2519" actId="1076"/>
          <ac:spMkLst>
            <pc:docMk/>
            <pc:sldMk cId="513079078" sldId="640"/>
            <ac:spMk id="6" creationId="{7FD3F0C8-A855-F20E-A842-764440372DA0}"/>
          </ac:spMkLst>
        </pc:spChg>
        <pc:spChg chg="mod">
          <ac:chgData name="BEARDS Michael [Southern River College]" userId="f9e3ea26-6dd9-4feb-84ad-f5fc9616dbb4" providerId="ADAL" clId="{E2563F5E-6D9C-462C-A076-FB25E3033D2D}" dt="2023-10-23T15:37:24.972" v="2385" actId="1076"/>
          <ac:spMkLst>
            <pc:docMk/>
            <pc:sldMk cId="513079078" sldId="640"/>
            <ac:spMk id="7" creationId="{D14ACE81-C6A5-B437-7F77-C75452D61DE4}"/>
          </ac:spMkLst>
        </pc:spChg>
        <pc:picChg chg="del">
          <ac:chgData name="BEARDS Michael [Southern River College]" userId="f9e3ea26-6dd9-4feb-84ad-f5fc9616dbb4" providerId="ADAL" clId="{E2563F5E-6D9C-462C-A076-FB25E3033D2D}" dt="2023-10-23T15:36:41.068" v="2283" actId="478"/>
          <ac:picMkLst>
            <pc:docMk/>
            <pc:sldMk cId="513079078" sldId="640"/>
            <ac:picMk id="5" creationId="{DB1AF23B-972C-6322-D4BD-4E8392912DBC}"/>
          </ac:picMkLst>
        </pc:picChg>
        <pc:picChg chg="add mod">
          <ac:chgData name="BEARDS Michael [Southern River College]" userId="f9e3ea26-6dd9-4feb-84ad-f5fc9616dbb4" providerId="ADAL" clId="{E2563F5E-6D9C-462C-A076-FB25E3033D2D}" dt="2023-10-23T15:37:24.972" v="2385" actId="1076"/>
          <ac:picMkLst>
            <pc:docMk/>
            <pc:sldMk cId="513079078" sldId="640"/>
            <ac:picMk id="7170" creationId="{1BFBA07B-8003-80F5-DF98-591602E23C02}"/>
          </ac:picMkLst>
        </pc:picChg>
      </pc:sldChg>
      <pc:sldChg chg="addSp delSp modSp add mod">
        <pc:chgData name="BEARDS Michael [Southern River College]" userId="f9e3ea26-6dd9-4feb-84ad-f5fc9616dbb4" providerId="ADAL" clId="{E2563F5E-6D9C-462C-A076-FB25E3033D2D}" dt="2023-10-23T15:39:19.406" v="2632" actId="20577"/>
        <pc:sldMkLst>
          <pc:docMk/>
          <pc:sldMk cId="277494244" sldId="641"/>
        </pc:sldMkLst>
        <pc:spChg chg="mod">
          <ac:chgData name="BEARDS Michael [Southern River College]" userId="f9e3ea26-6dd9-4feb-84ad-f5fc9616dbb4" providerId="ADAL" clId="{E2563F5E-6D9C-462C-A076-FB25E3033D2D}" dt="2023-10-23T15:39:19.406" v="2632" actId="20577"/>
          <ac:spMkLst>
            <pc:docMk/>
            <pc:sldMk cId="277494244" sldId="641"/>
            <ac:spMk id="3" creationId="{9D329AA6-1F98-3598-5038-5971A83D186D}"/>
          </ac:spMkLst>
        </pc:spChg>
        <pc:spChg chg="add mod">
          <ac:chgData name="BEARDS Michael [Southern River College]" userId="f9e3ea26-6dd9-4feb-84ad-f5fc9616dbb4" providerId="ADAL" clId="{E2563F5E-6D9C-462C-A076-FB25E3033D2D}" dt="2023-10-23T15:39:08.173" v="2623" actId="1076"/>
          <ac:spMkLst>
            <pc:docMk/>
            <pc:sldMk cId="277494244" sldId="641"/>
            <ac:spMk id="4" creationId="{6D8F0CF1-8ECC-8636-6BDF-08FE084A1561}"/>
          </ac:spMkLst>
        </pc:spChg>
        <pc:spChg chg="del mod">
          <ac:chgData name="BEARDS Michael [Southern River College]" userId="f9e3ea26-6dd9-4feb-84ad-f5fc9616dbb4" providerId="ADAL" clId="{E2563F5E-6D9C-462C-A076-FB25E3033D2D}" dt="2023-10-23T15:39:09.409" v="2624" actId="478"/>
          <ac:spMkLst>
            <pc:docMk/>
            <pc:sldMk cId="277494244" sldId="641"/>
            <ac:spMk id="6" creationId="{7FD3F0C8-A855-F20E-A842-764440372DA0}"/>
          </ac:spMkLst>
        </pc:spChg>
      </pc:sldChg>
      <pc:sldChg chg="add del">
        <pc:chgData name="BEARDS Michael [Southern River College]" userId="f9e3ea26-6dd9-4feb-84ad-f5fc9616dbb4" providerId="ADAL" clId="{E2563F5E-6D9C-462C-A076-FB25E3033D2D}" dt="2023-10-23T15:37:29.308" v="2387"/>
        <pc:sldMkLst>
          <pc:docMk/>
          <pc:sldMk cId="769716989" sldId="641"/>
        </pc:sldMkLst>
      </pc:sldChg>
      <pc:sldChg chg="add del">
        <pc:chgData name="BEARDS Michael [Southern River College]" userId="f9e3ea26-6dd9-4feb-84ad-f5fc9616dbb4" providerId="ADAL" clId="{E2563F5E-6D9C-462C-A076-FB25E3033D2D}" dt="2023-10-23T15:36:43.868" v="2285"/>
        <pc:sldMkLst>
          <pc:docMk/>
          <pc:sldMk cId="3425953955" sldId="641"/>
        </pc:sldMkLst>
      </pc:sldChg>
      <pc:sldChg chg="addSp delSp modSp add mod">
        <pc:chgData name="BEARDS Michael [Southern River College]" userId="f9e3ea26-6dd9-4feb-84ad-f5fc9616dbb4" providerId="ADAL" clId="{E2563F5E-6D9C-462C-A076-FB25E3033D2D}" dt="2023-10-23T15:56:09.198" v="3573" actId="113"/>
        <pc:sldMkLst>
          <pc:docMk/>
          <pc:sldMk cId="821501148" sldId="642"/>
        </pc:sldMkLst>
        <pc:spChg chg="mod">
          <ac:chgData name="BEARDS Michael [Southern River College]" userId="f9e3ea26-6dd9-4feb-84ad-f5fc9616dbb4" providerId="ADAL" clId="{E2563F5E-6D9C-462C-A076-FB25E3033D2D}" dt="2023-10-23T15:56:09.198" v="3573" actId="113"/>
          <ac:spMkLst>
            <pc:docMk/>
            <pc:sldMk cId="821501148" sldId="642"/>
            <ac:spMk id="3" creationId="{9D329AA6-1F98-3598-5038-5971A83D186D}"/>
          </ac:spMkLst>
        </pc:spChg>
        <pc:spChg chg="add mod">
          <ac:chgData name="BEARDS Michael [Southern River College]" userId="f9e3ea26-6dd9-4feb-84ad-f5fc9616dbb4" providerId="ADAL" clId="{E2563F5E-6D9C-462C-A076-FB25E3033D2D}" dt="2023-10-23T15:53:07.884" v="3362" actId="207"/>
          <ac:spMkLst>
            <pc:docMk/>
            <pc:sldMk cId="821501148" sldId="642"/>
            <ac:spMk id="5" creationId="{25365929-E4D1-E368-47E4-4ED8B254BA72}"/>
          </ac:spMkLst>
        </pc:spChg>
        <pc:spChg chg="add mod">
          <ac:chgData name="BEARDS Michael [Southern River College]" userId="f9e3ea26-6dd9-4feb-84ad-f5fc9616dbb4" providerId="ADAL" clId="{E2563F5E-6D9C-462C-A076-FB25E3033D2D}" dt="2023-10-23T15:53:24.878" v="3367" actId="1076"/>
          <ac:spMkLst>
            <pc:docMk/>
            <pc:sldMk cId="821501148" sldId="642"/>
            <ac:spMk id="6" creationId="{E406D46B-B275-330A-83C4-9C10E62E0C7B}"/>
          </ac:spMkLst>
        </pc:spChg>
        <pc:spChg chg="add mod">
          <ac:chgData name="BEARDS Michael [Southern River College]" userId="f9e3ea26-6dd9-4feb-84ad-f5fc9616dbb4" providerId="ADAL" clId="{E2563F5E-6D9C-462C-A076-FB25E3033D2D}" dt="2023-10-23T15:54:33.178" v="3517" actId="1076"/>
          <ac:spMkLst>
            <pc:docMk/>
            <pc:sldMk cId="821501148" sldId="642"/>
            <ac:spMk id="7" creationId="{91BDA58E-2EB5-3B25-D5F8-4596D99E7974}"/>
          </ac:spMkLst>
        </pc:spChg>
        <pc:spChg chg="add mod">
          <ac:chgData name="BEARDS Michael [Southern River College]" userId="f9e3ea26-6dd9-4feb-84ad-f5fc9616dbb4" providerId="ADAL" clId="{E2563F5E-6D9C-462C-A076-FB25E3033D2D}" dt="2023-10-23T15:54:38.887" v="3519" actId="1076"/>
          <ac:spMkLst>
            <pc:docMk/>
            <pc:sldMk cId="821501148" sldId="642"/>
            <ac:spMk id="8" creationId="{5AB5107B-2858-3D69-A411-45D5A83FF708}"/>
          </ac:spMkLst>
        </pc:spChg>
        <pc:picChg chg="add mod">
          <ac:chgData name="BEARDS Michael [Southern River College]" userId="f9e3ea26-6dd9-4feb-84ad-f5fc9616dbb4" providerId="ADAL" clId="{E2563F5E-6D9C-462C-A076-FB25E3033D2D}" dt="2023-10-23T15:52:38.613" v="3353"/>
          <ac:picMkLst>
            <pc:docMk/>
            <pc:sldMk cId="821501148" sldId="642"/>
            <ac:picMk id="4" creationId="{E86A5CDB-6B7E-A9B3-AF44-9A428D83BE58}"/>
          </ac:picMkLst>
        </pc:picChg>
        <pc:picChg chg="del">
          <ac:chgData name="BEARDS Michael [Southern River College]" userId="f9e3ea26-6dd9-4feb-84ad-f5fc9616dbb4" providerId="ADAL" clId="{E2563F5E-6D9C-462C-A076-FB25E3033D2D}" dt="2023-10-23T15:50:32.928" v="3105" actId="478"/>
          <ac:picMkLst>
            <pc:docMk/>
            <pc:sldMk cId="821501148" sldId="642"/>
            <ac:picMk id="4102" creationId="{19A9C718-FCEB-631A-9A1F-53C679C9A08D}"/>
          </ac:picMkLst>
        </pc:picChg>
        <pc:picChg chg="del">
          <ac:chgData name="BEARDS Michael [Southern River College]" userId="f9e3ea26-6dd9-4feb-84ad-f5fc9616dbb4" providerId="ADAL" clId="{E2563F5E-6D9C-462C-A076-FB25E3033D2D}" dt="2023-10-23T15:50:32.928" v="3105" actId="478"/>
          <ac:picMkLst>
            <pc:docMk/>
            <pc:sldMk cId="821501148" sldId="642"/>
            <ac:picMk id="4104" creationId="{DE10CD47-71F2-92B1-7399-59B9E2C4949E}"/>
          </ac:picMkLst>
        </pc:picChg>
        <pc:picChg chg="add del">
          <ac:chgData name="BEARDS Michael [Southern River College]" userId="f9e3ea26-6dd9-4feb-84ad-f5fc9616dbb4" providerId="ADAL" clId="{E2563F5E-6D9C-462C-A076-FB25E3033D2D}" dt="2023-10-23T15:52:16.592" v="3345"/>
          <ac:picMkLst>
            <pc:docMk/>
            <pc:sldMk cId="821501148" sldId="642"/>
            <ac:picMk id="8194" creationId="{FCDDCA7B-905B-3502-4F14-43F5523656DE}"/>
          </ac:picMkLst>
        </pc:picChg>
        <pc:picChg chg="add del mod">
          <ac:chgData name="BEARDS Michael [Southern River College]" userId="f9e3ea26-6dd9-4feb-84ad-f5fc9616dbb4" providerId="ADAL" clId="{E2563F5E-6D9C-462C-A076-FB25E3033D2D}" dt="2023-10-23T15:52:35.439" v="3352" actId="478"/>
          <ac:picMkLst>
            <pc:docMk/>
            <pc:sldMk cId="821501148" sldId="642"/>
            <ac:picMk id="8196" creationId="{574978F0-43F5-C701-86B0-1BDD52F03A64}"/>
          </ac:picMkLst>
        </pc:picChg>
        <pc:picChg chg="add mod">
          <ac:chgData name="BEARDS Michael [Southern River College]" userId="f9e3ea26-6dd9-4feb-84ad-f5fc9616dbb4" providerId="ADAL" clId="{E2563F5E-6D9C-462C-A076-FB25E3033D2D}" dt="2023-10-23T15:54:15.267" v="3509" actId="1076"/>
          <ac:picMkLst>
            <pc:docMk/>
            <pc:sldMk cId="821501148" sldId="642"/>
            <ac:picMk id="8198" creationId="{0E32079F-325B-4B90-DFC6-41938DB1C887}"/>
          </ac:picMkLst>
        </pc:picChg>
      </pc:sldChg>
      <pc:sldChg chg="addSp delSp modSp add mod ord">
        <pc:chgData name="BEARDS Michael [Southern River College]" userId="f9e3ea26-6dd9-4feb-84ad-f5fc9616dbb4" providerId="ADAL" clId="{E2563F5E-6D9C-462C-A076-FB25E3033D2D}" dt="2023-10-23T15:57:23.767" v="3595" actId="6549"/>
        <pc:sldMkLst>
          <pc:docMk/>
          <pc:sldMk cId="2905912562" sldId="643"/>
        </pc:sldMkLst>
        <pc:spChg chg="mod">
          <ac:chgData name="BEARDS Michael [Southern River College]" userId="f9e3ea26-6dd9-4feb-84ad-f5fc9616dbb4" providerId="ADAL" clId="{E2563F5E-6D9C-462C-A076-FB25E3033D2D}" dt="2023-10-23T15:57:23.767" v="3595" actId="6549"/>
          <ac:spMkLst>
            <pc:docMk/>
            <pc:sldMk cId="2905912562" sldId="643"/>
            <ac:spMk id="3" creationId="{9D329AA6-1F98-3598-5038-5971A83D186D}"/>
          </ac:spMkLst>
        </pc:spChg>
        <pc:spChg chg="del">
          <ac:chgData name="BEARDS Michael [Southern River College]" userId="f9e3ea26-6dd9-4feb-84ad-f5fc9616dbb4" providerId="ADAL" clId="{E2563F5E-6D9C-462C-A076-FB25E3033D2D}" dt="2023-10-23T15:55:40.364" v="3565" actId="478"/>
          <ac:spMkLst>
            <pc:docMk/>
            <pc:sldMk cId="2905912562" sldId="643"/>
            <ac:spMk id="5" creationId="{25365929-E4D1-E368-47E4-4ED8B254BA72}"/>
          </ac:spMkLst>
        </pc:spChg>
        <pc:spChg chg="del">
          <ac:chgData name="BEARDS Michael [Southern River College]" userId="f9e3ea26-6dd9-4feb-84ad-f5fc9616dbb4" providerId="ADAL" clId="{E2563F5E-6D9C-462C-A076-FB25E3033D2D}" dt="2023-10-23T15:55:40.364" v="3565" actId="478"/>
          <ac:spMkLst>
            <pc:docMk/>
            <pc:sldMk cId="2905912562" sldId="643"/>
            <ac:spMk id="6" creationId="{E406D46B-B275-330A-83C4-9C10E62E0C7B}"/>
          </ac:spMkLst>
        </pc:spChg>
        <pc:spChg chg="del">
          <ac:chgData name="BEARDS Michael [Southern River College]" userId="f9e3ea26-6dd9-4feb-84ad-f5fc9616dbb4" providerId="ADAL" clId="{E2563F5E-6D9C-462C-A076-FB25E3033D2D}" dt="2023-10-23T15:55:43.760" v="3566" actId="478"/>
          <ac:spMkLst>
            <pc:docMk/>
            <pc:sldMk cId="2905912562" sldId="643"/>
            <ac:spMk id="7" creationId="{91BDA58E-2EB5-3B25-D5F8-4596D99E7974}"/>
          </ac:spMkLst>
        </pc:spChg>
        <pc:spChg chg="del">
          <ac:chgData name="BEARDS Michael [Southern River College]" userId="f9e3ea26-6dd9-4feb-84ad-f5fc9616dbb4" providerId="ADAL" clId="{E2563F5E-6D9C-462C-A076-FB25E3033D2D}" dt="2023-10-23T15:55:43.760" v="3566" actId="478"/>
          <ac:spMkLst>
            <pc:docMk/>
            <pc:sldMk cId="2905912562" sldId="643"/>
            <ac:spMk id="8" creationId="{5AB5107B-2858-3D69-A411-45D5A83FF708}"/>
          </ac:spMkLst>
        </pc:spChg>
        <pc:spChg chg="add mod">
          <ac:chgData name="BEARDS Michael [Southern River College]" userId="f9e3ea26-6dd9-4feb-84ad-f5fc9616dbb4" providerId="ADAL" clId="{E2563F5E-6D9C-462C-A076-FB25E3033D2D}" dt="2023-10-23T15:56:51.311" v="3583" actId="1076"/>
          <ac:spMkLst>
            <pc:docMk/>
            <pc:sldMk cId="2905912562" sldId="643"/>
            <ac:spMk id="9" creationId="{73C8BBA9-6A2D-503B-6E26-9F6DA286E933}"/>
          </ac:spMkLst>
        </pc:spChg>
        <pc:spChg chg="add mod">
          <ac:chgData name="BEARDS Michael [Southern River College]" userId="f9e3ea26-6dd9-4feb-84ad-f5fc9616dbb4" providerId="ADAL" clId="{E2563F5E-6D9C-462C-A076-FB25E3033D2D}" dt="2023-10-23T15:56:55.590" v="3584" actId="1076"/>
          <ac:spMkLst>
            <pc:docMk/>
            <pc:sldMk cId="2905912562" sldId="643"/>
            <ac:spMk id="10" creationId="{A382D9DD-C46A-B158-1B07-B8E9D914868C}"/>
          </ac:spMkLst>
        </pc:spChg>
        <pc:picChg chg="del">
          <ac:chgData name="BEARDS Michael [Southern River College]" userId="f9e3ea26-6dd9-4feb-84ad-f5fc9616dbb4" providerId="ADAL" clId="{E2563F5E-6D9C-462C-A076-FB25E3033D2D}" dt="2023-10-23T15:55:40.364" v="3565" actId="478"/>
          <ac:picMkLst>
            <pc:docMk/>
            <pc:sldMk cId="2905912562" sldId="643"/>
            <ac:picMk id="4" creationId="{E86A5CDB-6B7E-A9B3-AF44-9A428D83BE58}"/>
          </ac:picMkLst>
        </pc:picChg>
        <pc:picChg chg="del">
          <ac:chgData name="BEARDS Michael [Southern River College]" userId="f9e3ea26-6dd9-4feb-84ad-f5fc9616dbb4" providerId="ADAL" clId="{E2563F5E-6D9C-462C-A076-FB25E3033D2D}" dt="2023-10-23T15:55:43.760" v="3566" actId="478"/>
          <ac:picMkLst>
            <pc:docMk/>
            <pc:sldMk cId="2905912562" sldId="643"/>
            <ac:picMk id="8198" creationId="{0E32079F-325B-4B90-DFC6-41938DB1C887}"/>
          </ac:picMkLst>
        </pc:picChg>
        <pc:picChg chg="add mod">
          <ac:chgData name="BEARDS Michael [Southern River College]" userId="f9e3ea26-6dd9-4feb-84ad-f5fc9616dbb4" providerId="ADAL" clId="{E2563F5E-6D9C-462C-A076-FB25E3033D2D}" dt="2023-10-23T15:56:23.472" v="3577" actId="1076"/>
          <ac:picMkLst>
            <pc:docMk/>
            <pc:sldMk cId="2905912562" sldId="643"/>
            <ac:picMk id="10242" creationId="{8EEB81B0-B1B6-DD01-165E-CBE0E0906A40}"/>
          </ac:picMkLst>
        </pc:picChg>
      </pc:sldChg>
      <pc:sldChg chg="addSp delSp modSp add mod modAnim">
        <pc:chgData name="BEARDS Michael [Southern River College]" userId="f9e3ea26-6dd9-4feb-84ad-f5fc9616dbb4" providerId="ADAL" clId="{E2563F5E-6D9C-462C-A076-FB25E3033D2D}" dt="2023-10-23T16:02:18.525" v="3741"/>
        <pc:sldMkLst>
          <pc:docMk/>
          <pc:sldMk cId="2789312726" sldId="644"/>
        </pc:sldMkLst>
        <pc:spChg chg="mod">
          <ac:chgData name="BEARDS Michael [Southern River College]" userId="f9e3ea26-6dd9-4feb-84ad-f5fc9616dbb4" providerId="ADAL" clId="{E2563F5E-6D9C-462C-A076-FB25E3033D2D}" dt="2023-10-23T16:02:18.525" v="3741"/>
          <ac:spMkLst>
            <pc:docMk/>
            <pc:sldMk cId="2789312726" sldId="644"/>
            <ac:spMk id="2" creationId="{DC1D9E44-E0A3-CD34-4AF9-7A44C68D9EF6}"/>
          </ac:spMkLst>
        </pc:spChg>
        <pc:spChg chg="del">
          <ac:chgData name="BEARDS Michael [Southern River College]" userId="f9e3ea26-6dd9-4feb-84ad-f5fc9616dbb4" providerId="ADAL" clId="{E2563F5E-6D9C-462C-A076-FB25E3033D2D}" dt="2023-10-23T16:00:34.019" v="3714" actId="478"/>
          <ac:spMkLst>
            <pc:docMk/>
            <pc:sldMk cId="2789312726" sldId="644"/>
            <ac:spMk id="5" creationId="{D29F4C4F-D027-0BEC-6AF4-9E3E97FE142C}"/>
          </ac:spMkLst>
        </pc:spChg>
        <pc:spChg chg="del">
          <ac:chgData name="BEARDS Michael [Southern River College]" userId="f9e3ea26-6dd9-4feb-84ad-f5fc9616dbb4" providerId="ADAL" clId="{E2563F5E-6D9C-462C-A076-FB25E3033D2D}" dt="2023-10-23T16:00:34.019" v="3714" actId="478"/>
          <ac:spMkLst>
            <pc:docMk/>
            <pc:sldMk cId="2789312726" sldId="644"/>
            <ac:spMk id="6" creationId="{9E1AD1E2-5A9A-4ED5-CA86-6E2922B136B3}"/>
          </ac:spMkLst>
        </pc:spChg>
        <pc:spChg chg="del">
          <ac:chgData name="BEARDS Michael [Southern River College]" userId="f9e3ea26-6dd9-4feb-84ad-f5fc9616dbb4" providerId="ADAL" clId="{E2563F5E-6D9C-462C-A076-FB25E3033D2D}" dt="2023-10-23T16:00:34.019" v="3714" actId="478"/>
          <ac:spMkLst>
            <pc:docMk/>
            <pc:sldMk cId="2789312726" sldId="644"/>
            <ac:spMk id="7" creationId="{7C8B9EE7-12C8-73A8-0886-35B6A892B221}"/>
          </ac:spMkLst>
        </pc:spChg>
        <pc:spChg chg="del">
          <ac:chgData name="BEARDS Michael [Southern River College]" userId="f9e3ea26-6dd9-4feb-84ad-f5fc9616dbb4" providerId="ADAL" clId="{E2563F5E-6D9C-462C-A076-FB25E3033D2D}" dt="2023-10-23T16:00:34.019" v="3714" actId="478"/>
          <ac:spMkLst>
            <pc:docMk/>
            <pc:sldMk cId="2789312726" sldId="644"/>
            <ac:spMk id="8" creationId="{61BEE247-D4FD-75FD-0304-9113FEA3F83B}"/>
          </ac:spMkLst>
        </pc:spChg>
        <pc:spChg chg="del">
          <ac:chgData name="BEARDS Michael [Southern River College]" userId="f9e3ea26-6dd9-4feb-84ad-f5fc9616dbb4" providerId="ADAL" clId="{E2563F5E-6D9C-462C-A076-FB25E3033D2D}" dt="2023-10-23T16:00:34.019" v="3714" actId="478"/>
          <ac:spMkLst>
            <pc:docMk/>
            <pc:sldMk cId="2789312726" sldId="644"/>
            <ac:spMk id="9" creationId="{8F0D8096-DF37-1252-9130-EBE39CF17DF4}"/>
          </ac:spMkLst>
        </pc:spChg>
        <pc:spChg chg="del">
          <ac:chgData name="BEARDS Michael [Southern River College]" userId="f9e3ea26-6dd9-4feb-84ad-f5fc9616dbb4" providerId="ADAL" clId="{E2563F5E-6D9C-462C-A076-FB25E3033D2D}" dt="2023-10-23T16:00:34.019" v="3714" actId="478"/>
          <ac:spMkLst>
            <pc:docMk/>
            <pc:sldMk cId="2789312726" sldId="644"/>
            <ac:spMk id="10" creationId="{F53DB4AA-1EF4-4482-D85F-D4C223216584}"/>
          </ac:spMkLst>
        </pc:spChg>
        <pc:spChg chg="add mod">
          <ac:chgData name="BEARDS Michael [Southern River College]" userId="f9e3ea26-6dd9-4feb-84ad-f5fc9616dbb4" providerId="ADAL" clId="{E2563F5E-6D9C-462C-A076-FB25E3033D2D}" dt="2023-10-23T16:01:34.526" v="3735" actId="14100"/>
          <ac:spMkLst>
            <pc:docMk/>
            <pc:sldMk cId="2789312726" sldId="644"/>
            <ac:spMk id="11" creationId="{B8E47EA0-52B2-4509-00FA-B1A1F64D9852}"/>
          </ac:spMkLst>
        </pc:spChg>
        <pc:spChg chg="add mod">
          <ac:chgData name="BEARDS Michael [Southern River College]" userId="f9e3ea26-6dd9-4feb-84ad-f5fc9616dbb4" providerId="ADAL" clId="{E2563F5E-6D9C-462C-A076-FB25E3033D2D}" dt="2023-10-23T16:01:37.925" v="3736" actId="1076"/>
          <ac:spMkLst>
            <pc:docMk/>
            <pc:sldMk cId="2789312726" sldId="644"/>
            <ac:spMk id="12" creationId="{6C22A6F0-C592-EBB8-D54D-7F08D3C6EF7E}"/>
          </ac:spMkLst>
        </pc:spChg>
        <pc:picChg chg="del">
          <ac:chgData name="BEARDS Michael [Southern River College]" userId="f9e3ea26-6dd9-4feb-84ad-f5fc9616dbb4" providerId="ADAL" clId="{E2563F5E-6D9C-462C-A076-FB25E3033D2D}" dt="2023-10-23T16:00:34.019" v="3714" actId="478"/>
          <ac:picMkLst>
            <pc:docMk/>
            <pc:sldMk cId="2789312726" sldId="644"/>
            <ac:picMk id="4" creationId="{17226FEE-AFEE-32C3-0A65-9B681C02BBC6}"/>
          </ac:picMkLst>
        </pc:picChg>
        <pc:picChg chg="del">
          <ac:chgData name="BEARDS Michael [Southern River College]" userId="f9e3ea26-6dd9-4feb-84ad-f5fc9616dbb4" providerId="ADAL" clId="{E2563F5E-6D9C-462C-A076-FB25E3033D2D}" dt="2023-10-23T16:00:34.019" v="3714" actId="478"/>
          <ac:picMkLst>
            <pc:docMk/>
            <pc:sldMk cId="2789312726" sldId="644"/>
            <ac:picMk id="11266" creationId="{ACC3C319-1B0A-0F32-01CC-BDF3952C2C68}"/>
          </ac:picMkLst>
        </pc:picChg>
        <pc:picChg chg="del">
          <ac:chgData name="BEARDS Michael [Southern River College]" userId="f9e3ea26-6dd9-4feb-84ad-f5fc9616dbb4" providerId="ADAL" clId="{E2563F5E-6D9C-462C-A076-FB25E3033D2D}" dt="2023-10-23T16:00:34.019" v="3714" actId="478"/>
          <ac:picMkLst>
            <pc:docMk/>
            <pc:sldMk cId="2789312726" sldId="644"/>
            <ac:picMk id="11268" creationId="{599CB208-2C08-1EB9-AB78-584FEF5A4803}"/>
          </ac:picMkLst>
        </pc:picChg>
        <pc:picChg chg="add mod">
          <ac:chgData name="BEARDS Michael [Southern River College]" userId="f9e3ea26-6dd9-4feb-84ad-f5fc9616dbb4" providerId="ADAL" clId="{E2563F5E-6D9C-462C-A076-FB25E3033D2D}" dt="2023-10-23T16:00:49.910" v="3718" actId="1076"/>
          <ac:picMkLst>
            <pc:docMk/>
            <pc:sldMk cId="2789312726" sldId="644"/>
            <ac:picMk id="12290" creationId="{636863FF-7FB3-F79F-7A76-EEC7BD6A2670}"/>
          </ac:picMkLst>
        </pc:picChg>
        <pc:picChg chg="add mod">
          <ac:chgData name="BEARDS Michael [Southern River College]" userId="f9e3ea26-6dd9-4feb-84ad-f5fc9616dbb4" providerId="ADAL" clId="{E2563F5E-6D9C-462C-A076-FB25E3033D2D}" dt="2023-10-23T16:01:03.909" v="3721" actId="1076"/>
          <ac:picMkLst>
            <pc:docMk/>
            <pc:sldMk cId="2789312726" sldId="644"/>
            <ac:picMk id="12292" creationId="{AB61EE8D-3BE2-1CEF-BB39-A6529688654B}"/>
          </ac:picMkLst>
        </pc:picChg>
        <pc:picChg chg="add del mod">
          <ac:chgData name="BEARDS Michael [Southern River College]" userId="f9e3ea26-6dd9-4feb-84ad-f5fc9616dbb4" providerId="ADAL" clId="{E2563F5E-6D9C-462C-A076-FB25E3033D2D}" dt="2023-10-23T16:01:15.226" v="3726"/>
          <ac:picMkLst>
            <pc:docMk/>
            <pc:sldMk cId="2789312726" sldId="644"/>
            <ac:picMk id="12294" creationId="{6B26135A-7D88-E3CA-C328-CF4E962F7835}"/>
          </ac:picMkLst>
        </pc:picChg>
        <pc:picChg chg="add mod">
          <ac:chgData name="BEARDS Michael [Southern River College]" userId="f9e3ea26-6dd9-4feb-84ad-f5fc9616dbb4" providerId="ADAL" clId="{E2563F5E-6D9C-462C-A076-FB25E3033D2D}" dt="2023-10-23T16:01:19.711" v="3729" actId="1076"/>
          <ac:picMkLst>
            <pc:docMk/>
            <pc:sldMk cId="2789312726" sldId="644"/>
            <ac:picMk id="12296" creationId="{CCFB667A-17D6-3CE9-E9F3-1AFA319A1BFA}"/>
          </ac:picMkLst>
        </pc:picChg>
      </pc:sldChg>
      <pc:sldChg chg="addSp delSp modSp add mod modAnim">
        <pc:chgData name="BEARDS Michael [Southern River College]" userId="f9e3ea26-6dd9-4feb-84ad-f5fc9616dbb4" providerId="ADAL" clId="{E2563F5E-6D9C-462C-A076-FB25E3033D2D}" dt="2023-10-23T16:13:07.173" v="4564" actId="1076"/>
        <pc:sldMkLst>
          <pc:docMk/>
          <pc:sldMk cId="3150324746" sldId="645"/>
        </pc:sldMkLst>
        <pc:spChg chg="mod">
          <ac:chgData name="BEARDS Michael [Southern River College]" userId="f9e3ea26-6dd9-4feb-84ad-f5fc9616dbb4" providerId="ADAL" clId="{E2563F5E-6D9C-462C-A076-FB25E3033D2D}" dt="2023-10-23T16:12:53.121" v="4557" actId="20577"/>
          <ac:spMkLst>
            <pc:docMk/>
            <pc:sldMk cId="3150324746" sldId="645"/>
            <ac:spMk id="3" creationId="{8FFA20F2-F109-93EA-EFFC-02F065845EF2}"/>
          </ac:spMkLst>
        </pc:spChg>
        <pc:spChg chg="add del">
          <ac:chgData name="BEARDS Michael [Southern River College]" userId="f9e3ea26-6dd9-4feb-84ad-f5fc9616dbb4" providerId="ADAL" clId="{E2563F5E-6D9C-462C-A076-FB25E3033D2D}" dt="2023-10-23T16:07:54.640" v="4269" actId="478"/>
          <ac:spMkLst>
            <pc:docMk/>
            <pc:sldMk cId="3150324746" sldId="645"/>
            <ac:spMk id="4" creationId="{701E3DC9-793E-EA07-8809-058F5D597AAE}"/>
          </ac:spMkLst>
        </pc:spChg>
        <pc:spChg chg="add del">
          <ac:chgData name="BEARDS Michael [Southern River College]" userId="f9e3ea26-6dd9-4feb-84ad-f5fc9616dbb4" providerId="ADAL" clId="{E2563F5E-6D9C-462C-A076-FB25E3033D2D}" dt="2023-10-23T16:07:54.640" v="4269" actId="478"/>
          <ac:spMkLst>
            <pc:docMk/>
            <pc:sldMk cId="3150324746" sldId="645"/>
            <ac:spMk id="5" creationId="{755EDB0D-B72E-85C6-E1D1-003AD40C65F9}"/>
          </ac:spMkLst>
        </pc:spChg>
        <pc:spChg chg="add mod">
          <ac:chgData name="BEARDS Michael [Southern River College]" userId="f9e3ea26-6dd9-4feb-84ad-f5fc9616dbb4" providerId="ADAL" clId="{E2563F5E-6D9C-462C-A076-FB25E3033D2D}" dt="2023-10-23T16:08:38.457" v="4283" actId="196"/>
          <ac:spMkLst>
            <pc:docMk/>
            <pc:sldMk cId="3150324746" sldId="645"/>
            <ac:spMk id="6" creationId="{B3DBE25E-C8B2-2A45-058B-9566484B8691}"/>
          </ac:spMkLst>
        </pc:spChg>
        <pc:spChg chg="add mod">
          <ac:chgData name="BEARDS Michael [Southern River College]" userId="f9e3ea26-6dd9-4feb-84ad-f5fc9616dbb4" providerId="ADAL" clId="{E2563F5E-6D9C-462C-A076-FB25E3033D2D}" dt="2023-10-23T16:08:55.570" v="4292" actId="20577"/>
          <ac:spMkLst>
            <pc:docMk/>
            <pc:sldMk cId="3150324746" sldId="645"/>
            <ac:spMk id="7" creationId="{1439D10E-71A2-3B90-3A94-A6444DA1FBD1}"/>
          </ac:spMkLst>
        </pc:spChg>
        <pc:spChg chg="add mod">
          <ac:chgData name="BEARDS Michael [Southern River College]" userId="f9e3ea26-6dd9-4feb-84ad-f5fc9616dbb4" providerId="ADAL" clId="{E2563F5E-6D9C-462C-A076-FB25E3033D2D}" dt="2023-10-23T16:09:28.068" v="4303" actId="14100"/>
          <ac:spMkLst>
            <pc:docMk/>
            <pc:sldMk cId="3150324746" sldId="645"/>
            <ac:spMk id="8" creationId="{C8DE06A5-4D9A-F817-A5B1-53689206A436}"/>
          </ac:spMkLst>
        </pc:spChg>
        <pc:spChg chg="add mod">
          <ac:chgData name="BEARDS Michael [Southern River College]" userId="f9e3ea26-6dd9-4feb-84ad-f5fc9616dbb4" providerId="ADAL" clId="{E2563F5E-6D9C-462C-A076-FB25E3033D2D}" dt="2023-10-23T16:13:07.173" v="4564" actId="1076"/>
          <ac:spMkLst>
            <pc:docMk/>
            <pc:sldMk cId="3150324746" sldId="645"/>
            <ac:spMk id="9" creationId="{A8D62043-4696-1417-CADE-DC45E7698BF0}"/>
          </ac:spMkLst>
        </pc:spChg>
        <pc:spChg chg="add mod">
          <ac:chgData name="BEARDS Michael [Southern River College]" userId="f9e3ea26-6dd9-4feb-84ad-f5fc9616dbb4" providerId="ADAL" clId="{E2563F5E-6D9C-462C-A076-FB25E3033D2D}" dt="2023-10-23T16:13:04.846" v="4563" actId="1076"/>
          <ac:spMkLst>
            <pc:docMk/>
            <pc:sldMk cId="3150324746" sldId="645"/>
            <ac:spMk id="10" creationId="{ACDC2A6E-BA09-DC46-8968-87F646897E32}"/>
          </ac:spMkLst>
        </pc:spChg>
        <pc:spChg chg="add mod">
          <ac:chgData name="BEARDS Michael [Southern River College]" userId="f9e3ea26-6dd9-4feb-84ad-f5fc9616dbb4" providerId="ADAL" clId="{E2563F5E-6D9C-462C-A076-FB25E3033D2D}" dt="2023-10-23T16:13:01.283" v="4561" actId="1076"/>
          <ac:spMkLst>
            <pc:docMk/>
            <pc:sldMk cId="3150324746" sldId="645"/>
            <ac:spMk id="11" creationId="{E093B294-AD38-258C-062C-C03599065C8A}"/>
          </ac:spMkLst>
        </pc:spChg>
        <pc:picChg chg="add del">
          <ac:chgData name="BEARDS Michael [Southern River College]" userId="f9e3ea26-6dd9-4feb-84ad-f5fc9616dbb4" providerId="ADAL" clId="{E2563F5E-6D9C-462C-A076-FB25E3033D2D}" dt="2023-10-23T16:07:54.640" v="4269" actId="478"/>
          <ac:picMkLst>
            <pc:docMk/>
            <pc:sldMk cId="3150324746" sldId="645"/>
            <ac:picMk id="13314" creationId="{14D5C28A-6DDD-4F7B-ADEE-D05C19B8736C}"/>
          </ac:picMkLst>
        </pc:picChg>
        <pc:picChg chg="add mod">
          <ac:chgData name="BEARDS Michael [Southern River College]" userId="f9e3ea26-6dd9-4feb-84ad-f5fc9616dbb4" providerId="ADAL" clId="{E2563F5E-6D9C-462C-A076-FB25E3033D2D}" dt="2023-10-23T16:08:59.523" v="4295" actId="1076"/>
          <ac:picMkLst>
            <pc:docMk/>
            <pc:sldMk cId="3150324746" sldId="645"/>
            <ac:picMk id="14338" creationId="{FE42450F-8849-125A-2FB7-F37B7DABAF9F}"/>
          </ac:picMkLst>
        </pc:picChg>
        <pc:picChg chg="add mod">
          <ac:chgData name="BEARDS Michael [Southern River College]" userId="f9e3ea26-6dd9-4feb-84ad-f5fc9616dbb4" providerId="ADAL" clId="{E2563F5E-6D9C-462C-A076-FB25E3033D2D}" dt="2023-10-23T16:12:58.951" v="4560" actId="14100"/>
          <ac:picMkLst>
            <pc:docMk/>
            <pc:sldMk cId="3150324746" sldId="645"/>
            <ac:picMk id="14340" creationId="{A9910EC1-56A4-510B-6977-E28E2FC703D4}"/>
          </ac:picMkLst>
        </pc:picChg>
      </pc:sldChg>
      <pc:sldChg chg="modSp add mod">
        <pc:chgData name="BEARDS Michael [Southern River College]" userId="f9e3ea26-6dd9-4feb-84ad-f5fc9616dbb4" providerId="ADAL" clId="{E2563F5E-6D9C-462C-A076-FB25E3033D2D}" dt="2023-10-23T16:14:30.496" v="4604" actId="20577"/>
        <pc:sldMkLst>
          <pc:docMk/>
          <pc:sldMk cId="2533914530" sldId="646"/>
        </pc:sldMkLst>
        <pc:spChg chg="mod">
          <ac:chgData name="BEARDS Michael [Southern River College]" userId="f9e3ea26-6dd9-4feb-84ad-f5fc9616dbb4" providerId="ADAL" clId="{E2563F5E-6D9C-462C-A076-FB25E3033D2D}" dt="2023-10-23T16:12:16.862" v="4413"/>
          <ac:spMkLst>
            <pc:docMk/>
            <pc:sldMk cId="2533914530" sldId="646"/>
            <ac:spMk id="2" creationId="{DC1D9E44-E0A3-CD34-4AF9-7A44C68D9EF6}"/>
          </ac:spMkLst>
        </pc:spChg>
        <pc:spChg chg="mod">
          <ac:chgData name="BEARDS Michael [Southern River College]" userId="f9e3ea26-6dd9-4feb-84ad-f5fc9616dbb4" providerId="ADAL" clId="{E2563F5E-6D9C-462C-A076-FB25E3033D2D}" dt="2023-10-23T16:12:28.755" v="4455" actId="20577"/>
          <ac:spMkLst>
            <pc:docMk/>
            <pc:sldMk cId="2533914530" sldId="646"/>
            <ac:spMk id="3" creationId="{3B36D09B-943D-667A-FC13-43234F26E04E}"/>
          </ac:spMkLst>
        </pc:spChg>
        <pc:spChg chg="mod">
          <ac:chgData name="BEARDS Michael [Southern River College]" userId="f9e3ea26-6dd9-4feb-84ad-f5fc9616dbb4" providerId="ADAL" clId="{E2563F5E-6D9C-462C-A076-FB25E3033D2D}" dt="2023-10-23T16:13:28.268" v="4570" actId="196"/>
          <ac:spMkLst>
            <pc:docMk/>
            <pc:sldMk cId="2533914530" sldId="646"/>
            <ac:spMk id="5" creationId="{D29F4C4F-D027-0BEC-6AF4-9E3E97FE142C}"/>
          </ac:spMkLst>
        </pc:spChg>
        <pc:spChg chg="mod">
          <ac:chgData name="BEARDS Michael [Southern River College]" userId="f9e3ea26-6dd9-4feb-84ad-f5fc9616dbb4" providerId="ADAL" clId="{E2563F5E-6D9C-462C-A076-FB25E3033D2D}" dt="2023-10-23T16:13:36.777" v="4576" actId="196"/>
          <ac:spMkLst>
            <pc:docMk/>
            <pc:sldMk cId="2533914530" sldId="646"/>
            <ac:spMk id="6" creationId="{9E1AD1E2-5A9A-4ED5-CA86-6E2922B136B3}"/>
          </ac:spMkLst>
        </pc:spChg>
        <pc:spChg chg="mod">
          <ac:chgData name="BEARDS Michael [Southern River College]" userId="f9e3ea26-6dd9-4feb-84ad-f5fc9616dbb4" providerId="ADAL" clId="{E2563F5E-6D9C-462C-A076-FB25E3033D2D}" dt="2023-10-23T16:13:58.162" v="4588" actId="196"/>
          <ac:spMkLst>
            <pc:docMk/>
            <pc:sldMk cId="2533914530" sldId="646"/>
            <ac:spMk id="7" creationId="{7C8B9EE7-12C8-73A8-0886-35B6A892B221}"/>
          </ac:spMkLst>
        </pc:spChg>
        <pc:spChg chg="mod">
          <ac:chgData name="BEARDS Michael [Southern River College]" userId="f9e3ea26-6dd9-4feb-84ad-f5fc9616dbb4" providerId="ADAL" clId="{E2563F5E-6D9C-462C-A076-FB25E3033D2D}" dt="2023-10-23T16:14:13.686" v="4594" actId="688"/>
          <ac:spMkLst>
            <pc:docMk/>
            <pc:sldMk cId="2533914530" sldId="646"/>
            <ac:spMk id="8" creationId="{61BEE247-D4FD-75FD-0304-9113FEA3F83B}"/>
          </ac:spMkLst>
        </pc:spChg>
        <pc:spChg chg="mod">
          <ac:chgData name="BEARDS Michael [Southern River College]" userId="f9e3ea26-6dd9-4feb-84ad-f5fc9616dbb4" providerId="ADAL" clId="{E2563F5E-6D9C-462C-A076-FB25E3033D2D}" dt="2023-10-23T16:14:19.120" v="4599" actId="20577"/>
          <ac:spMkLst>
            <pc:docMk/>
            <pc:sldMk cId="2533914530" sldId="646"/>
            <ac:spMk id="9" creationId="{8F0D8096-DF37-1252-9130-EBE39CF17DF4}"/>
          </ac:spMkLst>
        </pc:spChg>
        <pc:spChg chg="mod">
          <ac:chgData name="BEARDS Michael [Southern River College]" userId="f9e3ea26-6dd9-4feb-84ad-f5fc9616dbb4" providerId="ADAL" clId="{E2563F5E-6D9C-462C-A076-FB25E3033D2D}" dt="2023-10-23T16:14:30.496" v="4604" actId="20577"/>
          <ac:spMkLst>
            <pc:docMk/>
            <pc:sldMk cId="2533914530" sldId="646"/>
            <ac:spMk id="10" creationId="{F53DB4AA-1EF4-4482-D85F-D4C223216584}"/>
          </ac:spMkLst>
        </pc:spChg>
      </pc:sldChg>
      <pc:sldChg chg="add">
        <pc:chgData name="BEARDS Michael [Southern River College]" userId="f9e3ea26-6dd9-4feb-84ad-f5fc9616dbb4" providerId="ADAL" clId="{E2563F5E-6D9C-462C-A076-FB25E3033D2D}" dt="2023-10-23T16:21:24.174" v="4932"/>
        <pc:sldMkLst>
          <pc:docMk/>
          <pc:sldMk cId="3427716518" sldId="647"/>
        </pc:sldMkLst>
      </pc:sldChg>
    </pc:docChg>
  </pc:docChgLst>
  <pc:docChgLst>
    <pc:chgData name="COOPER Sarina [Southern River College]" userId="7f2b4663-0468-4605-9163-1ba4158276d8" providerId="ADAL" clId="{0D589859-1591-496D-A924-ED0756A9E54A}"/>
    <pc:docChg chg="custSel modSld">
      <pc:chgData name="COOPER Sarina [Southern River College]" userId="7f2b4663-0468-4605-9163-1ba4158276d8" providerId="ADAL" clId="{0D589859-1591-496D-A924-ED0756A9E54A}" dt="2024-10-20T06:34:45.732" v="8" actId="1076"/>
      <pc:docMkLst>
        <pc:docMk/>
      </pc:docMkLst>
      <pc:sldChg chg="addSp delSp modSp mod delAnim modAnim">
        <pc:chgData name="COOPER Sarina [Southern River College]" userId="7f2b4663-0468-4605-9163-1ba4158276d8" providerId="ADAL" clId="{0D589859-1591-496D-A924-ED0756A9E54A}" dt="2024-10-20T06:34:45.732" v="8" actId="1076"/>
        <pc:sldMkLst>
          <pc:docMk/>
          <pc:sldMk cId="1302100496" sldId="480"/>
        </pc:sldMkLst>
        <pc:picChg chg="del">
          <ac:chgData name="COOPER Sarina [Southern River College]" userId="7f2b4663-0468-4605-9163-1ba4158276d8" providerId="ADAL" clId="{0D589859-1591-496D-A924-ED0756A9E54A}" dt="2024-10-20T06:34:01.334" v="1" actId="478"/>
          <ac:picMkLst>
            <pc:docMk/>
            <pc:sldMk cId="1302100496" sldId="480"/>
            <ac:picMk id="4" creationId="{E4C076AD-B215-D645-4CD7-98838B42DAAD}"/>
          </ac:picMkLst>
        </pc:picChg>
        <pc:picChg chg="add mod">
          <ac:chgData name="COOPER Sarina [Southern River College]" userId="7f2b4663-0468-4605-9163-1ba4158276d8" providerId="ADAL" clId="{0D589859-1591-496D-A924-ED0756A9E54A}" dt="2024-10-20T06:34:45.732" v="8" actId="1076"/>
          <ac:picMkLst>
            <pc:docMk/>
            <pc:sldMk cId="1302100496" sldId="480"/>
            <ac:picMk id="5" creationId="{AE6E8714-0D53-1EF9-E451-F87C20112B21}"/>
          </ac:picMkLst>
        </pc:picChg>
      </pc:sldChg>
      <pc:sldChg chg="modAnim">
        <pc:chgData name="COOPER Sarina [Southern River College]" userId="7f2b4663-0468-4605-9163-1ba4158276d8" providerId="ADAL" clId="{0D589859-1591-496D-A924-ED0756A9E54A}" dt="2024-10-20T06:15:28.843" v="0"/>
        <pc:sldMkLst>
          <pc:docMk/>
          <pc:sldMk cId="2941889692" sldId="4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10/20/2024</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20/10/2024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6</a:t>
            </a:fld>
            <a:endParaRPr lang="en-AU"/>
          </a:p>
        </p:txBody>
      </p:sp>
    </p:spTree>
    <p:extLst>
      <p:ext uri="{BB962C8B-B14F-4D97-AF65-F5344CB8AC3E}">
        <p14:creationId xmlns:p14="http://schemas.microsoft.com/office/powerpoint/2010/main" val="2654608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17</a:t>
            </a:fld>
            <a:endParaRPr lang="en-AU"/>
          </a:p>
        </p:txBody>
      </p:sp>
    </p:spTree>
    <p:extLst>
      <p:ext uri="{BB962C8B-B14F-4D97-AF65-F5344CB8AC3E}">
        <p14:creationId xmlns:p14="http://schemas.microsoft.com/office/powerpoint/2010/main" val="661107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18</a:t>
            </a:fld>
            <a:endParaRPr lang="en-AU"/>
          </a:p>
        </p:txBody>
      </p:sp>
    </p:spTree>
    <p:extLst>
      <p:ext uri="{BB962C8B-B14F-4D97-AF65-F5344CB8AC3E}">
        <p14:creationId xmlns:p14="http://schemas.microsoft.com/office/powerpoint/2010/main" val="528304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19</a:t>
            </a:fld>
            <a:endParaRPr lang="en-AU"/>
          </a:p>
        </p:txBody>
      </p:sp>
    </p:spTree>
    <p:extLst>
      <p:ext uri="{BB962C8B-B14F-4D97-AF65-F5344CB8AC3E}">
        <p14:creationId xmlns:p14="http://schemas.microsoft.com/office/powerpoint/2010/main" val="380071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https://www.youtube.com/shorts/V0o6wFMuvIo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22</a:t>
            </a:fld>
            <a:endParaRPr lang="en-AU"/>
          </a:p>
        </p:txBody>
      </p:sp>
    </p:spTree>
    <p:extLst>
      <p:ext uri="{BB962C8B-B14F-4D97-AF65-F5344CB8AC3E}">
        <p14:creationId xmlns:p14="http://schemas.microsoft.com/office/powerpoint/2010/main" val="3398374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https://www.youtube.com/watch?v=NqdOyxJZj0U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23</a:t>
            </a:fld>
            <a:endParaRPr lang="en-AU"/>
          </a:p>
        </p:txBody>
      </p:sp>
    </p:spTree>
    <p:extLst>
      <p:ext uri="{BB962C8B-B14F-4D97-AF65-F5344CB8AC3E}">
        <p14:creationId xmlns:p14="http://schemas.microsoft.com/office/powerpoint/2010/main" val="3791653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https://www.youtube.com/watch?v=NqdOyxJZj0U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24</a:t>
            </a:fld>
            <a:endParaRPr lang="en-AU"/>
          </a:p>
        </p:txBody>
      </p:sp>
    </p:spTree>
    <p:extLst>
      <p:ext uri="{BB962C8B-B14F-4D97-AF65-F5344CB8AC3E}">
        <p14:creationId xmlns:p14="http://schemas.microsoft.com/office/powerpoint/2010/main" val="4044521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27</a:t>
            </a:fld>
            <a:endParaRPr lang="en-AU"/>
          </a:p>
        </p:txBody>
      </p:sp>
    </p:spTree>
    <p:extLst>
      <p:ext uri="{BB962C8B-B14F-4D97-AF65-F5344CB8AC3E}">
        <p14:creationId xmlns:p14="http://schemas.microsoft.com/office/powerpoint/2010/main" val="2426668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7</a:t>
            </a:fld>
            <a:endParaRPr lang="en-AU"/>
          </a:p>
        </p:txBody>
      </p:sp>
    </p:spTree>
    <p:extLst>
      <p:ext uri="{BB962C8B-B14F-4D97-AF65-F5344CB8AC3E}">
        <p14:creationId xmlns:p14="http://schemas.microsoft.com/office/powerpoint/2010/main" val="1189205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https://www.youtube.com/shorts/-e9X9ESXpGo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9</a:t>
            </a:fld>
            <a:endParaRPr lang="en-AU"/>
          </a:p>
        </p:txBody>
      </p:sp>
    </p:spTree>
    <p:extLst>
      <p:ext uri="{BB962C8B-B14F-4D97-AF65-F5344CB8AC3E}">
        <p14:creationId xmlns:p14="http://schemas.microsoft.com/office/powerpoint/2010/main" val="1721581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10</a:t>
            </a:fld>
            <a:endParaRPr lang="en-AU"/>
          </a:p>
        </p:txBody>
      </p:sp>
    </p:spTree>
    <p:extLst>
      <p:ext uri="{BB962C8B-B14F-4D97-AF65-F5344CB8AC3E}">
        <p14:creationId xmlns:p14="http://schemas.microsoft.com/office/powerpoint/2010/main" val="3256797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11</a:t>
            </a:fld>
            <a:endParaRPr lang="en-AU"/>
          </a:p>
        </p:txBody>
      </p:sp>
    </p:spTree>
    <p:extLst>
      <p:ext uri="{BB962C8B-B14F-4D97-AF65-F5344CB8AC3E}">
        <p14:creationId xmlns:p14="http://schemas.microsoft.com/office/powerpoint/2010/main" val="90752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12</a:t>
            </a:fld>
            <a:endParaRPr lang="en-AU"/>
          </a:p>
        </p:txBody>
      </p:sp>
    </p:spTree>
    <p:extLst>
      <p:ext uri="{BB962C8B-B14F-4D97-AF65-F5344CB8AC3E}">
        <p14:creationId xmlns:p14="http://schemas.microsoft.com/office/powerpoint/2010/main" val="268282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13</a:t>
            </a:fld>
            <a:endParaRPr lang="en-AU"/>
          </a:p>
        </p:txBody>
      </p:sp>
    </p:spTree>
    <p:extLst>
      <p:ext uri="{BB962C8B-B14F-4D97-AF65-F5344CB8AC3E}">
        <p14:creationId xmlns:p14="http://schemas.microsoft.com/office/powerpoint/2010/main" val="4243666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14</a:t>
            </a:fld>
            <a:endParaRPr lang="en-AU"/>
          </a:p>
        </p:txBody>
      </p:sp>
    </p:spTree>
    <p:extLst>
      <p:ext uri="{BB962C8B-B14F-4D97-AF65-F5344CB8AC3E}">
        <p14:creationId xmlns:p14="http://schemas.microsoft.com/office/powerpoint/2010/main" val="69109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16</a:t>
            </a:fld>
            <a:endParaRPr lang="en-AU"/>
          </a:p>
        </p:txBody>
      </p:sp>
    </p:spTree>
    <p:extLst>
      <p:ext uri="{BB962C8B-B14F-4D97-AF65-F5344CB8AC3E}">
        <p14:creationId xmlns:p14="http://schemas.microsoft.com/office/powerpoint/2010/main" val="1803426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Enter in your task</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Quickly check that all students can still complete the previous steps learnt.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a:t>Link previous learning, or a universal experience, to the topic being studied taught.  For example, key concepts already learnt in this unit, or something we all do in our lives that will connect to the learning.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a:p>
            <a:pPr lvl="0"/>
            <a:endParaRPr lang="en-US"/>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a:t>Have students answer questions, explain a concept, complete an equation, </a:t>
            </a:r>
            <a:r>
              <a:rPr lang="en-US" err="1"/>
              <a:t>etc</a:t>
            </a:r>
            <a:r>
              <a:rPr lang="en-US"/>
              <a:t> to show they have reached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12691193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Go through the steps one by one that will guide the students to the learning goal. Ensure the students are involved so that you can check for understanding.</a:t>
            </a:r>
          </a:p>
          <a:p>
            <a:pPr lvl="0"/>
            <a:endParaRPr lang="en-US"/>
          </a:p>
          <a:p>
            <a:pPr lvl="0"/>
            <a:r>
              <a:rPr lang="en-US"/>
              <a:t>Click to add text. Delete textbox if unneeded. </a:t>
            </a:r>
          </a:p>
        </p:txBody>
      </p:sp>
    </p:spTree>
    <p:extLst>
      <p:ext uri="{BB962C8B-B14F-4D97-AF65-F5344CB8AC3E}">
        <p14:creationId xmlns:p14="http://schemas.microsoft.com/office/powerpoint/2010/main" val="371515316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a:t>Type Subheading here</a:t>
            </a:r>
          </a:p>
        </p:txBody>
      </p:sp>
    </p:spTree>
    <p:extLst>
      <p:ext uri="{BB962C8B-B14F-4D97-AF65-F5344CB8AC3E}">
        <p14:creationId xmlns:p14="http://schemas.microsoft.com/office/powerpoint/2010/main" val="3333324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Enter in your task</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a:latin typeface="Century Gothic" panose="020B0502020202020204" pitchFamily="34" charset="0"/>
              </a:rPr>
              <a:t>SRC Core</a:t>
            </a:r>
            <a:r>
              <a:rPr lang="en-US" sz="7200" b="1" i="0" baseline="0">
                <a:latin typeface="Century Gothic" panose="020B0502020202020204" pitchFamily="34" charset="0"/>
              </a:rPr>
              <a:t> Standards</a:t>
            </a:r>
            <a:endParaRPr lang="en-US" sz="7200" b="1" i="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a:solidFill>
                  <a:srgbClr val="2E546D"/>
                </a:solidFill>
                <a:latin typeface="Calibri" panose="020F0502020204030204" pitchFamily="34" charset="0"/>
                <a:cs typeface="Calibri" panose="020F0502020204030204" pitchFamily="34" charset="0"/>
              </a:rPr>
              <a:t>Think </a:t>
            </a:r>
          </a:p>
          <a:p>
            <a:r>
              <a:rPr lang="en-US" sz="3600" b="1" i="0">
                <a:solidFill>
                  <a:srgbClr val="2E546D"/>
                </a:solidFill>
                <a:latin typeface="Calibri" panose="020F0502020204030204" pitchFamily="34" charset="0"/>
                <a:cs typeface="Calibri" panose="020F0502020204030204" pitchFamily="34" charset="0"/>
              </a:rPr>
              <a:t>Pair</a:t>
            </a:r>
          </a:p>
          <a:p>
            <a:r>
              <a:rPr lang="en-US" sz="3600" b="1" i="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a:t>Link previous learning, or a universal experience, to the topic being studied taught.  For example, key concepts already learnt in this unit, or something we all do in our lives that will connect to the learning.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a:p>
            <a:pPr lvl="0"/>
            <a:endParaRPr lang="en-US"/>
          </a:p>
        </p:txBody>
      </p:sp>
    </p:spTree>
    <p:extLst>
      <p:ext uri="{BB962C8B-B14F-4D97-AF65-F5344CB8AC3E}">
        <p14:creationId xmlns:p14="http://schemas.microsoft.com/office/powerpoint/2010/main" val="3481949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a:t>The teacher explains the concepts and steps that lead to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Go through the steps one by one that will guide the students to the learning goal. Ensure the students are involved so that you can check for understanding.</a:t>
            </a:r>
          </a:p>
          <a:p>
            <a:pPr lvl="0"/>
            <a:endParaRPr lang="en-US"/>
          </a:p>
          <a:p>
            <a:pPr lvl="0"/>
            <a:r>
              <a:rPr lang="en-US"/>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a:t>Have students answer questions, explain a concept, complete an equation, </a:t>
            </a:r>
            <a:r>
              <a:rPr lang="en-US" err="1"/>
              <a:t>etc</a:t>
            </a:r>
            <a:r>
              <a:rPr lang="en-US"/>
              <a:t> to show they have reached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Once the students have reached the learning goal create activities that have them practice the exact skill that has just been taught. This section can be differentiated. </a:t>
            </a:r>
          </a:p>
          <a:p>
            <a:pPr lvl="0"/>
            <a:endParaRPr lang="en-US"/>
          </a:p>
          <a:p>
            <a:pPr lvl="0"/>
            <a:r>
              <a:rPr lang="en-US"/>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2E546D"/>
          </a:solidFill>
          <a:ln>
            <a:noFill/>
          </a:ln>
        </p:spPr>
        <p:txBody>
          <a:bodyPr wrap="square" rtlCol="0" anchor="ctr">
            <a:normAutofit/>
          </a:bodyPr>
          <a:lstStyle/>
          <a:p>
            <a:pPr marL="0" indent="0">
              <a:tabLst>
                <a:tab pos="3597275" algn="l"/>
              </a:tabLst>
            </a:pPr>
            <a:r>
              <a:rPr lang="en-US" sz="6000" b="1" i="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2E546D"/>
          </a:solidFill>
        </p:spPr>
        <p:txBody>
          <a:bodyPr wrap="square" rtlCol="0" anchor="ctr">
            <a:noAutofit/>
          </a:bodyPr>
          <a:lstStyle/>
          <a:p>
            <a:pPr algn="l"/>
            <a:r>
              <a:rPr lang="en-US" sz="2000" b="1" i="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Go over the steps they already know from this unit, or from relevant prior knowledge.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Practicing the steps they already know together. This should be guided practice.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0" y="221673"/>
            <a:ext cx="12191999"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7"/>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 id="2147484296" r:id="rId13"/>
    <p:sldLayoutId id="2147484297" r:id="rId14"/>
    <p:sldLayoutId id="214748429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8"/>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7.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video" Target="https://www.youtube.com/embed/H-efV2A2pZE?feature=oembed"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6" y="714171"/>
            <a:ext cx="8343398" cy="1008103"/>
          </a:xfrm>
        </p:spPr>
        <p:txBody>
          <a:bodyPr/>
          <a:lstStyle/>
          <a:p>
            <a:r>
              <a:rPr lang="en-US" sz="2400" b="0" dirty="0"/>
              <a:t>Unjumble the words using the definition provided</a:t>
            </a:r>
          </a:p>
          <a:p>
            <a:pPr marL="457200" indent="-457200">
              <a:buAutoNum type="arabicPeriod"/>
            </a:pPr>
            <a:r>
              <a:rPr lang="en-US" sz="2400" b="0" dirty="0"/>
              <a:t>ORE</a:t>
            </a:r>
            <a:r>
              <a:rPr lang="en-US" sz="2400" dirty="0"/>
              <a:t>F</a:t>
            </a:r>
            <a:r>
              <a:rPr lang="en-US" sz="2400" b="0" dirty="0"/>
              <a:t>C			a push, pull, or twist</a:t>
            </a:r>
          </a:p>
          <a:p>
            <a:pPr marL="457200" indent="-457200">
              <a:buAutoNum type="arabicPeriod"/>
            </a:pPr>
            <a:endParaRPr lang="en-US" sz="2400" b="0" dirty="0"/>
          </a:p>
          <a:p>
            <a:pPr marL="457200" indent="-457200">
              <a:buAutoNum type="arabicPeriod"/>
            </a:pPr>
            <a:r>
              <a:rPr lang="en-US" sz="2400" b="0" dirty="0"/>
              <a:t>GIN</a:t>
            </a:r>
            <a:r>
              <a:rPr lang="en-US" sz="2400" dirty="0"/>
              <a:t>S</a:t>
            </a:r>
            <a:r>
              <a:rPr lang="en-US" sz="2400" b="0" dirty="0"/>
              <a:t>PR   ENLAAC</a:t>
            </a:r>
            <a:r>
              <a:rPr lang="en-US" sz="2400" dirty="0"/>
              <a:t>B</a:t>
            </a:r>
            <a:r>
              <a:rPr lang="en-US" sz="2400" b="0" dirty="0"/>
              <a:t>	tool used to measure force</a:t>
            </a:r>
          </a:p>
          <a:p>
            <a:pPr marL="457200" indent="-457200">
              <a:buAutoNum type="arabicPeriod"/>
            </a:pPr>
            <a:endParaRPr lang="en-US" sz="2400" b="0" dirty="0"/>
          </a:p>
          <a:p>
            <a:pPr marL="457200" indent="-457200">
              <a:buAutoNum type="arabicPeriod"/>
            </a:pPr>
            <a:r>
              <a:rPr lang="en-US" sz="2400" b="0" dirty="0"/>
              <a:t>TWNEO</a:t>
            </a:r>
            <a:r>
              <a:rPr lang="en-US" sz="2400" dirty="0"/>
              <a:t>N</a:t>
            </a:r>
            <a:r>
              <a:rPr lang="en-US" sz="2400" b="0" dirty="0"/>
              <a:t>			the unit force is measured in</a:t>
            </a:r>
          </a:p>
          <a:p>
            <a:pPr marL="457200" indent="-457200">
              <a:buAutoNum type="arabicPeriod"/>
            </a:pPr>
            <a:endParaRPr lang="en-US" sz="2400" b="0" dirty="0"/>
          </a:p>
          <a:p>
            <a:pPr marL="457200" indent="-457200">
              <a:buAutoNum type="arabicPeriod"/>
            </a:pPr>
            <a:r>
              <a:rPr lang="en-US" sz="2400" b="0" dirty="0"/>
              <a:t>Y</a:t>
            </a:r>
            <a:r>
              <a:rPr lang="en-US" sz="2400" dirty="0"/>
              <a:t>C</a:t>
            </a:r>
            <a:r>
              <a:rPr lang="en-US" sz="2400" b="0" dirty="0"/>
              <a:t>EHMTRIS		what we studied last term</a:t>
            </a:r>
          </a:p>
          <a:p>
            <a:pPr marL="457200" indent="-457200">
              <a:buAutoNum type="arabicPeriod"/>
            </a:pPr>
            <a:endParaRPr lang="en-US" sz="2400" b="0" dirty="0"/>
          </a:p>
          <a:p>
            <a:pPr marL="457200" indent="-457200">
              <a:buAutoNum type="arabicPeriod"/>
            </a:pPr>
            <a:r>
              <a:rPr lang="en-US" sz="2400" b="0" dirty="0"/>
              <a:t>ESTE</a:t>
            </a:r>
            <a:r>
              <a:rPr lang="en-US" sz="2400" dirty="0"/>
              <a:t>H</a:t>
            </a:r>
            <a:r>
              <a:rPr lang="en-US" sz="2400" b="0" dirty="0"/>
              <a:t>POYSH		prediction of what is going on</a:t>
            </a:r>
          </a:p>
          <a:p>
            <a:pPr marL="457200" indent="-457200">
              <a:buAutoNum type="arabicPeriod"/>
            </a:pPr>
            <a:endParaRPr lang="en-US" sz="2400" b="0" dirty="0"/>
          </a:p>
          <a:p>
            <a:pPr marL="457200" indent="-457200">
              <a:buAutoNum type="arabicPeriod"/>
            </a:pPr>
            <a:r>
              <a:rPr lang="en-US" sz="2400" b="0" dirty="0"/>
              <a:t>NT</a:t>
            </a:r>
            <a:r>
              <a:rPr lang="en-US" sz="2400" dirty="0"/>
              <a:t>O</a:t>
            </a:r>
            <a:r>
              <a:rPr lang="en-US" sz="2400" b="0" dirty="0"/>
              <a:t>EARIVBOS		we make these with senses</a:t>
            </a:r>
          </a:p>
        </p:txBody>
      </p:sp>
      <p:pic>
        <p:nvPicPr>
          <p:cNvPr id="2050" name="Picture 2" descr="3,900+ Woman On Playground Slide Stock Photos, Pictures &amp; Royalty-Free  Images - iStock">
            <a:extLst>
              <a:ext uri="{FF2B5EF4-FFF2-40B4-BE49-F238E27FC236}">
                <a16:creationId xmlns:a16="http://schemas.microsoft.com/office/drawing/2014/main" id="{B42907F6-68D1-52A7-5639-D5981015A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6779" y="1075004"/>
            <a:ext cx="2849945" cy="427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68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Draw vectors to describe the direction and magnitude of a force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11537658" cy="1885950"/>
          </a:xfrm>
        </p:spPr>
        <p:txBody>
          <a:bodyPr/>
          <a:lstStyle/>
          <a:p>
            <a:pPr algn="l" rtl="0" fontAlgn="base"/>
            <a:r>
              <a:rPr lang="en-US" b="0" dirty="0"/>
              <a:t>Forces can also combine. Right now, the scooter is still moving forwards.</a:t>
            </a:r>
          </a:p>
          <a:p>
            <a:pPr algn="l" rtl="0" fontAlgn="base"/>
            <a:endParaRPr lang="en-US" b="0" dirty="0"/>
          </a:p>
          <a:p>
            <a:pPr algn="l" rtl="0" fontAlgn="base"/>
            <a:endParaRPr lang="en-US" b="0" dirty="0"/>
          </a:p>
          <a:p>
            <a:pPr algn="l" rtl="0" fontAlgn="base"/>
            <a:endParaRPr lang="en-US" b="0" dirty="0"/>
          </a:p>
          <a:p>
            <a:pPr algn="l" rtl="0" fontAlgn="base"/>
            <a:r>
              <a:rPr lang="en-US" b="0" dirty="0"/>
              <a:t>But, we can make it move faster by also pushing it forwards from the back:</a:t>
            </a:r>
          </a:p>
        </p:txBody>
      </p:sp>
      <p:pic>
        <p:nvPicPr>
          <p:cNvPr id="1026" name="Picture 2">
            <a:extLst>
              <a:ext uri="{FF2B5EF4-FFF2-40B4-BE49-F238E27FC236}">
                <a16:creationId xmlns:a16="http://schemas.microsoft.com/office/drawing/2014/main" id="{1E7C5129-36C9-E620-1D2E-82DBE84F8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674" y="1729031"/>
            <a:ext cx="2312820" cy="184420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48;p39">
            <a:extLst>
              <a:ext uri="{FF2B5EF4-FFF2-40B4-BE49-F238E27FC236}">
                <a16:creationId xmlns:a16="http://schemas.microsoft.com/office/drawing/2014/main" id="{6B40AACD-3D8F-9AE4-C87C-64DA8B3741CA}"/>
              </a:ext>
            </a:extLst>
          </p:cNvPr>
          <p:cNvSpPr/>
          <p:nvPr/>
        </p:nvSpPr>
        <p:spPr>
          <a:xfrm rot="10800000">
            <a:off x="3350943" y="2380691"/>
            <a:ext cx="1932052"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4B60542F-ED1D-1A94-BD9B-DCB8DC6B1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674" y="4303789"/>
            <a:ext cx="2312820" cy="184420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48;p39">
            <a:extLst>
              <a:ext uri="{FF2B5EF4-FFF2-40B4-BE49-F238E27FC236}">
                <a16:creationId xmlns:a16="http://schemas.microsoft.com/office/drawing/2014/main" id="{5935250D-7C3D-948A-AEAD-3432EA8E53D4}"/>
              </a:ext>
            </a:extLst>
          </p:cNvPr>
          <p:cNvSpPr/>
          <p:nvPr/>
        </p:nvSpPr>
        <p:spPr>
          <a:xfrm rot="10800000">
            <a:off x="7645336" y="4955450"/>
            <a:ext cx="1932052"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248;p39">
            <a:extLst>
              <a:ext uri="{FF2B5EF4-FFF2-40B4-BE49-F238E27FC236}">
                <a16:creationId xmlns:a16="http://schemas.microsoft.com/office/drawing/2014/main" id="{BFC6A8EF-FA84-DEC9-A6B8-7FE07D2B99E6}"/>
              </a:ext>
            </a:extLst>
          </p:cNvPr>
          <p:cNvSpPr/>
          <p:nvPr/>
        </p:nvSpPr>
        <p:spPr>
          <a:xfrm rot="10800000">
            <a:off x="3350943" y="4955450"/>
            <a:ext cx="1932052"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39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Draw vectors to describe the direction and magnitude of a force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11537658" cy="1885950"/>
          </a:xfrm>
        </p:spPr>
        <p:txBody>
          <a:bodyPr/>
          <a:lstStyle/>
          <a:p>
            <a:pPr algn="l" rtl="0" fontAlgn="base"/>
            <a:r>
              <a:rPr lang="en-US" b="0" dirty="0"/>
              <a:t>Just like forces can add together, they can also be subtracted. Again, looking at the scooter moving forwards:</a:t>
            </a:r>
          </a:p>
          <a:p>
            <a:pPr algn="l" rtl="0" fontAlgn="base"/>
            <a:endParaRPr lang="en-US" b="0" dirty="0"/>
          </a:p>
          <a:p>
            <a:pPr algn="l" rtl="0" fontAlgn="base"/>
            <a:endParaRPr lang="en-US" b="0" dirty="0"/>
          </a:p>
          <a:p>
            <a:pPr algn="l" rtl="0" fontAlgn="base"/>
            <a:endParaRPr lang="en-US" b="0" dirty="0"/>
          </a:p>
          <a:p>
            <a:pPr algn="l" rtl="0" fontAlgn="base"/>
            <a:r>
              <a:rPr lang="en-US" b="0" dirty="0"/>
              <a:t>If we add a force to pull it back, however, it will come to a stop.</a:t>
            </a:r>
          </a:p>
        </p:txBody>
      </p:sp>
      <p:pic>
        <p:nvPicPr>
          <p:cNvPr id="1026" name="Picture 2">
            <a:extLst>
              <a:ext uri="{FF2B5EF4-FFF2-40B4-BE49-F238E27FC236}">
                <a16:creationId xmlns:a16="http://schemas.microsoft.com/office/drawing/2014/main" id="{1E7C5129-36C9-E620-1D2E-82DBE84F8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674" y="1729031"/>
            <a:ext cx="2312820" cy="184420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48;p39">
            <a:extLst>
              <a:ext uri="{FF2B5EF4-FFF2-40B4-BE49-F238E27FC236}">
                <a16:creationId xmlns:a16="http://schemas.microsoft.com/office/drawing/2014/main" id="{6B40AACD-3D8F-9AE4-C87C-64DA8B3741CA}"/>
              </a:ext>
            </a:extLst>
          </p:cNvPr>
          <p:cNvSpPr/>
          <p:nvPr/>
        </p:nvSpPr>
        <p:spPr>
          <a:xfrm rot="10800000">
            <a:off x="3350943" y="2380691"/>
            <a:ext cx="1932052"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4B60542F-ED1D-1A94-BD9B-DCB8DC6B1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674" y="4303789"/>
            <a:ext cx="2312820" cy="184420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48;p39">
            <a:extLst>
              <a:ext uri="{FF2B5EF4-FFF2-40B4-BE49-F238E27FC236}">
                <a16:creationId xmlns:a16="http://schemas.microsoft.com/office/drawing/2014/main" id="{5935250D-7C3D-948A-AEAD-3432EA8E53D4}"/>
              </a:ext>
            </a:extLst>
          </p:cNvPr>
          <p:cNvSpPr/>
          <p:nvPr/>
        </p:nvSpPr>
        <p:spPr>
          <a:xfrm rot="10800000" flipH="1">
            <a:off x="7645336" y="4955450"/>
            <a:ext cx="1932052"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248;p39">
            <a:extLst>
              <a:ext uri="{FF2B5EF4-FFF2-40B4-BE49-F238E27FC236}">
                <a16:creationId xmlns:a16="http://schemas.microsoft.com/office/drawing/2014/main" id="{BFC6A8EF-FA84-DEC9-A6B8-7FE07D2B99E6}"/>
              </a:ext>
            </a:extLst>
          </p:cNvPr>
          <p:cNvSpPr/>
          <p:nvPr/>
        </p:nvSpPr>
        <p:spPr>
          <a:xfrm rot="10800000">
            <a:off x="3350943" y="4955450"/>
            <a:ext cx="1932052"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566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Draw vectors to describe the direction and magnitude of a force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6942699" cy="1885950"/>
          </a:xfrm>
        </p:spPr>
        <p:txBody>
          <a:bodyPr/>
          <a:lstStyle/>
          <a:p>
            <a:pPr algn="l" rtl="0" fontAlgn="base"/>
            <a:r>
              <a:rPr lang="en-US" b="0" dirty="0"/>
              <a:t>Forces aren’t always the same magnitude – consider jumping.</a:t>
            </a:r>
          </a:p>
          <a:p>
            <a:pPr algn="l" rtl="0" fontAlgn="base"/>
            <a:endParaRPr lang="en-US" b="0" dirty="0"/>
          </a:p>
          <a:p>
            <a:pPr algn="l" rtl="0" fontAlgn="base"/>
            <a:r>
              <a:rPr lang="en-US" b="0" dirty="0"/>
              <a:t>When you jump up, you push off the ground with some force. But, gravity is still pulling you down. Since you starting moving up, though, gravity must be weaker than your pushing force.</a:t>
            </a:r>
          </a:p>
          <a:p>
            <a:pPr algn="l" rtl="0" fontAlgn="base"/>
            <a:endParaRPr lang="en-US" b="0" dirty="0"/>
          </a:p>
          <a:p>
            <a:pPr algn="l" rtl="0" fontAlgn="base"/>
            <a:r>
              <a:rPr lang="en-US" b="0" dirty="0"/>
              <a:t>To draw this, we would do a bigger arrow up, and a smaller arrow down.</a:t>
            </a:r>
          </a:p>
        </p:txBody>
      </p:sp>
      <p:pic>
        <p:nvPicPr>
          <p:cNvPr id="5" name="Graphic 4" descr="Man with solid fill">
            <a:extLst>
              <a:ext uri="{FF2B5EF4-FFF2-40B4-BE49-F238E27FC236}">
                <a16:creationId xmlns:a16="http://schemas.microsoft.com/office/drawing/2014/main" id="{DB1AF23B-972C-6322-D4BD-4E8392912D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7273" y="2516605"/>
            <a:ext cx="1824790" cy="1824790"/>
          </a:xfrm>
          <a:prstGeom prst="rect">
            <a:avLst/>
          </a:prstGeom>
        </p:spPr>
      </p:pic>
      <p:sp>
        <p:nvSpPr>
          <p:cNvPr id="6" name="Google Shape;248;p39">
            <a:extLst>
              <a:ext uri="{FF2B5EF4-FFF2-40B4-BE49-F238E27FC236}">
                <a16:creationId xmlns:a16="http://schemas.microsoft.com/office/drawing/2014/main" id="{7FD3F0C8-A855-F20E-A842-764440372DA0}"/>
              </a:ext>
            </a:extLst>
          </p:cNvPr>
          <p:cNvSpPr/>
          <p:nvPr/>
        </p:nvSpPr>
        <p:spPr>
          <a:xfrm rot="16200000">
            <a:off x="8961133" y="1245924"/>
            <a:ext cx="1637071"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248;p39">
            <a:extLst>
              <a:ext uri="{FF2B5EF4-FFF2-40B4-BE49-F238E27FC236}">
                <a16:creationId xmlns:a16="http://schemas.microsoft.com/office/drawing/2014/main" id="{D14ACE81-C6A5-B437-7F77-C75452D61DE4}"/>
              </a:ext>
            </a:extLst>
          </p:cNvPr>
          <p:cNvSpPr/>
          <p:nvPr/>
        </p:nvSpPr>
        <p:spPr>
          <a:xfrm rot="5400000">
            <a:off x="9267935" y="4764387"/>
            <a:ext cx="1023463"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564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Draw vectors to describe the direction and magnitude of a force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6942699" cy="1885950"/>
          </a:xfrm>
        </p:spPr>
        <p:txBody>
          <a:bodyPr/>
          <a:lstStyle/>
          <a:p>
            <a:pPr algn="l" rtl="0" fontAlgn="base"/>
            <a:r>
              <a:rPr lang="en-US" b="0" dirty="0"/>
              <a:t>Another example – a skydiver deploying their parachute.</a:t>
            </a:r>
          </a:p>
          <a:p>
            <a:pPr algn="l" rtl="0" fontAlgn="base"/>
            <a:endParaRPr lang="en-US" b="0" dirty="0"/>
          </a:p>
          <a:p>
            <a:pPr algn="l" rtl="0" fontAlgn="base"/>
            <a:r>
              <a:rPr lang="en-US" b="0" dirty="0"/>
              <a:t>Because they’ve slowed down, the force pushing the parachute up must be bigger than the gravity pulling them down.</a:t>
            </a:r>
          </a:p>
        </p:txBody>
      </p:sp>
      <p:sp>
        <p:nvSpPr>
          <p:cNvPr id="6" name="Google Shape;248;p39">
            <a:extLst>
              <a:ext uri="{FF2B5EF4-FFF2-40B4-BE49-F238E27FC236}">
                <a16:creationId xmlns:a16="http://schemas.microsoft.com/office/drawing/2014/main" id="{7FD3F0C8-A855-F20E-A842-764440372DA0}"/>
              </a:ext>
            </a:extLst>
          </p:cNvPr>
          <p:cNvSpPr/>
          <p:nvPr/>
        </p:nvSpPr>
        <p:spPr>
          <a:xfrm rot="16200000">
            <a:off x="8961133" y="1245924"/>
            <a:ext cx="1637071"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248;p39">
            <a:extLst>
              <a:ext uri="{FF2B5EF4-FFF2-40B4-BE49-F238E27FC236}">
                <a16:creationId xmlns:a16="http://schemas.microsoft.com/office/drawing/2014/main" id="{D14ACE81-C6A5-B437-7F77-C75452D61DE4}"/>
              </a:ext>
            </a:extLst>
          </p:cNvPr>
          <p:cNvSpPr/>
          <p:nvPr/>
        </p:nvSpPr>
        <p:spPr>
          <a:xfrm rot="5400000">
            <a:off x="9267935" y="4764387"/>
            <a:ext cx="1023463"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7170" name="Picture 2" descr="Skydiving Icons - Free SVG &amp; PNG Skydiving Images - Noun Project">
            <a:extLst>
              <a:ext uri="{FF2B5EF4-FFF2-40B4-BE49-F238E27FC236}">
                <a16:creationId xmlns:a16="http://schemas.microsoft.com/office/drawing/2014/main" id="{1BFBA07B-8003-80F5-DF98-591602E23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166" y="2406088"/>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079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Draw vectors to describe the direction and magnitude of a force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6942699" cy="1885950"/>
          </a:xfrm>
        </p:spPr>
        <p:txBody>
          <a:bodyPr/>
          <a:lstStyle/>
          <a:p>
            <a:pPr algn="l" rtl="0" fontAlgn="base"/>
            <a:r>
              <a:rPr lang="en-US" b="0" dirty="0"/>
              <a:t>However, eventually they stop slowing down and go down at a single speed.</a:t>
            </a:r>
          </a:p>
          <a:p>
            <a:pPr algn="l" rtl="0" fontAlgn="base"/>
            <a:endParaRPr lang="en-US" b="0" dirty="0"/>
          </a:p>
          <a:p>
            <a:pPr algn="l" rtl="0" fontAlgn="base"/>
            <a:r>
              <a:rPr lang="en-US" b="0" dirty="0"/>
              <a:t>At this point, because their speed isn’t changing, they’re not changing shape, and they’re not changing direction, the forces must be equal.</a:t>
            </a:r>
          </a:p>
        </p:txBody>
      </p:sp>
      <p:sp>
        <p:nvSpPr>
          <p:cNvPr id="7" name="Google Shape;248;p39">
            <a:extLst>
              <a:ext uri="{FF2B5EF4-FFF2-40B4-BE49-F238E27FC236}">
                <a16:creationId xmlns:a16="http://schemas.microsoft.com/office/drawing/2014/main" id="{D14ACE81-C6A5-B437-7F77-C75452D61DE4}"/>
              </a:ext>
            </a:extLst>
          </p:cNvPr>
          <p:cNvSpPr/>
          <p:nvPr/>
        </p:nvSpPr>
        <p:spPr>
          <a:xfrm rot="5400000">
            <a:off x="9267935" y="4764387"/>
            <a:ext cx="1023463"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7170" name="Picture 2" descr="Skydiving Icons - Free SVG &amp; PNG Skydiving Images - Noun Project">
            <a:extLst>
              <a:ext uri="{FF2B5EF4-FFF2-40B4-BE49-F238E27FC236}">
                <a16:creationId xmlns:a16="http://schemas.microsoft.com/office/drawing/2014/main" id="{1BFBA07B-8003-80F5-DF98-591602E23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166" y="240608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48;p39">
            <a:extLst>
              <a:ext uri="{FF2B5EF4-FFF2-40B4-BE49-F238E27FC236}">
                <a16:creationId xmlns:a16="http://schemas.microsoft.com/office/drawing/2014/main" id="{6D8F0CF1-8ECC-8636-6BDF-08FE084A1561}"/>
              </a:ext>
            </a:extLst>
          </p:cNvPr>
          <p:cNvSpPr/>
          <p:nvPr/>
        </p:nvSpPr>
        <p:spPr>
          <a:xfrm rot="16200000">
            <a:off x="9267933" y="1552727"/>
            <a:ext cx="1023465"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94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pPr algn="l"/>
            <a:r>
              <a:rPr lang="en-GB" dirty="0"/>
              <a:t>Draw vectors to describe the direction and magnitude of a force </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pPr fontAlgn="base"/>
            <a:r>
              <a:rPr lang="en-US" b="0" dirty="0"/>
              <a:t>Draw two arrows that describes the following situations:</a:t>
            </a:r>
          </a:p>
          <a:p>
            <a:pPr fontAlgn="base"/>
            <a:endParaRPr lang="en-US" b="0" dirty="0"/>
          </a:p>
          <a:p>
            <a:pPr marL="514350" indent="-514350" fontAlgn="base">
              <a:buAutoNum type="arabicPeriod"/>
            </a:pPr>
            <a:r>
              <a:rPr lang="en-US" b="0" dirty="0"/>
              <a:t>A skydiver who is falling down, with air pushing them up</a:t>
            </a:r>
          </a:p>
          <a:p>
            <a:pPr marL="514350" indent="-514350" fontAlgn="base">
              <a:buAutoNum type="arabicPeriod"/>
            </a:pPr>
            <a:r>
              <a:rPr lang="en-US" b="0" dirty="0"/>
              <a:t>A scooter that is moving forwards with friction slowing it down</a:t>
            </a:r>
          </a:p>
          <a:p>
            <a:pPr marL="514350" indent="-514350" fontAlgn="base">
              <a:buAutoNum type="arabicPeriod"/>
            </a:pPr>
            <a:r>
              <a:rPr lang="en-US" b="0" dirty="0"/>
              <a:t>A tennis player who just hit a ball that was coming towards them</a:t>
            </a:r>
          </a:p>
        </p:txBody>
      </p:sp>
    </p:spTree>
    <p:extLst>
      <p:ext uri="{BB962C8B-B14F-4D97-AF65-F5344CB8AC3E}">
        <p14:creationId xmlns:p14="http://schemas.microsoft.com/office/powerpoint/2010/main" val="268533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Describe what makes a force “balanced” or “unbalanced”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11523088" cy="1885950"/>
          </a:xfrm>
        </p:spPr>
        <p:txBody>
          <a:bodyPr/>
          <a:lstStyle/>
          <a:p>
            <a:pPr algn="l" rtl="0" fontAlgn="base"/>
            <a:r>
              <a:rPr lang="en-GB" b="0" dirty="0"/>
              <a:t>Tug-of-war is involves </a:t>
            </a:r>
            <a:r>
              <a:rPr lang="en-GB" dirty="0"/>
              <a:t>forces</a:t>
            </a:r>
            <a:r>
              <a:rPr lang="en-GB" b="0" dirty="0"/>
              <a:t> of push and pull. Teams </a:t>
            </a:r>
            <a:r>
              <a:rPr lang="en-GB" dirty="0"/>
              <a:t>pull</a:t>
            </a:r>
            <a:r>
              <a:rPr lang="en-GB" b="0" dirty="0"/>
              <a:t> on the rope and remain standing because they </a:t>
            </a:r>
            <a:r>
              <a:rPr lang="en-GB" dirty="0"/>
              <a:t>push</a:t>
            </a:r>
            <a:r>
              <a:rPr lang="en-GB" b="0" dirty="0"/>
              <a:t> against the ground.</a:t>
            </a:r>
            <a:r>
              <a:rPr lang="en-US" b="0" dirty="0"/>
              <a:t>​</a:t>
            </a:r>
          </a:p>
          <a:p>
            <a:pPr algn="l" rtl="0" fontAlgn="base"/>
            <a:endParaRPr lang="en-GB" b="0" dirty="0"/>
          </a:p>
          <a:p>
            <a:pPr algn="l" rtl="0" fontAlgn="base"/>
            <a:r>
              <a:rPr lang="en-GB" b="0" dirty="0"/>
              <a:t>What do you think would happen if one team pulled harder than the other team (used more force)? </a:t>
            </a:r>
            <a:r>
              <a:rPr lang="en-US" b="0" dirty="0"/>
              <a:t>​</a:t>
            </a:r>
            <a:endParaRPr lang="en-GB" b="0" dirty="0"/>
          </a:p>
          <a:p>
            <a:pPr algn="l" rtl="0" fontAlgn="base"/>
            <a:r>
              <a:rPr lang="en-GB" b="0" dirty="0"/>
              <a:t>What do you think would happen if both teams pull the same amount (with the same amount of force)?</a:t>
            </a:r>
            <a:r>
              <a:rPr lang="en-US" b="0" dirty="0"/>
              <a:t>​</a:t>
            </a:r>
          </a:p>
        </p:txBody>
      </p:sp>
      <p:pic>
        <p:nvPicPr>
          <p:cNvPr id="3082" name="Picture 10">
            <a:extLst>
              <a:ext uri="{FF2B5EF4-FFF2-40B4-BE49-F238E27FC236}">
                <a16:creationId xmlns:a16="http://schemas.microsoft.com/office/drawing/2014/main" id="{0A8B6DB1-2E6E-0567-0BEF-DC389DD56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18" y="4989888"/>
            <a:ext cx="5693563" cy="160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7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Describe what makes a force “balanced” or “unbalanced”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6942699" cy="1885950"/>
          </a:xfrm>
        </p:spPr>
        <p:txBody>
          <a:bodyPr/>
          <a:lstStyle/>
          <a:p>
            <a:pPr algn="l" rtl="0" fontAlgn="base"/>
            <a:r>
              <a:rPr lang="en-GB" dirty="0"/>
              <a:t>Forces</a:t>
            </a:r>
            <a:r>
              <a:rPr lang="en-GB" b="0" dirty="0"/>
              <a:t> can be balanced or unbalanced.</a:t>
            </a:r>
            <a:r>
              <a:rPr lang="en-US" b="0" dirty="0"/>
              <a:t>​ </a:t>
            </a:r>
            <a:r>
              <a:rPr lang="en-GB" b="0" dirty="0"/>
              <a:t>So, in the tug of war example:</a:t>
            </a:r>
            <a:r>
              <a:rPr lang="en-US" b="0" dirty="0"/>
              <a:t>​</a:t>
            </a:r>
          </a:p>
          <a:p>
            <a:pPr algn="l" rtl="0" fontAlgn="base"/>
            <a:endParaRPr lang="en-US" b="0" dirty="0"/>
          </a:p>
          <a:p>
            <a:pPr algn="l" rtl="0" fontAlgn="base"/>
            <a:r>
              <a:rPr lang="en-GB" b="0" dirty="0"/>
              <a:t>If one team uses more force, the forces are </a:t>
            </a:r>
            <a:r>
              <a:rPr lang="en-GB" dirty="0"/>
              <a:t>unbalanced</a:t>
            </a:r>
            <a:r>
              <a:rPr lang="en-GB" b="0" dirty="0"/>
              <a:t> forces. One force is larger than the other. </a:t>
            </a:r>
            <a:r>
              <a:rPr lang="en-US" b="0" dirty="0"/>
              <a:t>​</a:t>
            </a:r>
          </a:p>
          <a:p>
            <a:pPr algn="l" rtl="0" fontAlgn="base"/>
            <a:endParaRPr lang="en-GB" b="0" dirty="0"/>
          </a:p>
          <a:p>
            <a:pPr algn="l" rtl="0" fontAlgn="base"/>
            <a:r>
              <a:rPr lang="en-GB" b="0" dirty="0"/>
              <a:t>If both teams use the same amount of force, the forces are </a:t>
            </a:r>
            <a:r>
              <a:rPr lang="en-GB" dirty="0"/>
              <a:t>balanced</a:t>
            </a:r>
            <a:r>
              <a:rPr lang="en-GB" b="0" dirty="0"/>
              <a:t> forces. This means the forces are the same size or equal.</a:t>
            </a:r>
            <a:r>
              <a:rPr lang="en-US" b="0" dirty="0"/>
              <a:t>​</a:t>
            </a:r>
          </a:p>
        </p:txBody>
      </p:sp>
      <p:pic>
        <p:nvPicPr>
          <p:cNvPr id="4102" name="Picture 6">
            <a:extLst>
              <a:ext uri="{FF2B5EF4-FFF2-40B4-BE49-F238E27FC236}">
                <a16:creationId xmlns:a16="http://schemas.microsoft.com/office/drawing/2014/main" id="{19A9C718-FCEB-631A-9A1F-53C679C9A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226" y="815520"/>
            <a:ext cx="3424005" cy="22884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ug of War the Sport">
            <a:extLst>
              <a:ext uri="{FF2B5EF4-FFF2-40B4-BE49-F238E27FC236}">
                <a16:creationId xmlns:a16="http://schemas.microsoft.com/office/drawing/2014/main" id="{DE10CD47-71F2-92B1-7399-59B9E2C49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75" y="3328895"/>
            <a:ext cx="2384505" cy="264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433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Describe what makes a force “balanced” or “unbalanced”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11477500" cy="1885950"/>
          </a:xfrm>
        </p:spPr>
        <p:txBody>
          <a:bodyPr/>
          <a:lstStyle/>
          <a:p>
            <a:pPr algn="l" rtl="0" fontAlgn="base"/>
            <a:r>
              <a:rPr lang="en-US" b="0" dirty="0"/>
              <a:t>If the forces are </a:t>
            </a:r>
            <a:r>
              <a:rPr lang="en-US" dirty="0"/>
              <a:t>unbalanced</a:t>
            </a:r>
            <a:r>
              <a:rPr lang="en-US" b="0" dirty="0"/>
              <a:t>, there is </a:t>
            </a:r>
            <a:r>
              <a:rPr lang="en-US" dirty="0"/>
              <a:t>a change </a:t>
            </a:r>
            <a:r>
              <a:rPr lang="en-US" b="0" dirty="0"/>
              <a:t>in motion. This is just like the tug of war match when one side starts to win.</a:t>
            </a:r>
          </a:p>
        </p:txBody>
      </p:sp>
      <p:pic>
        <p:nvPicPr>
          <p:cNvPr id="10242" name="Picture 2">
            <a:extLst>
              <a:ext uri="{FF2B5EF4-FFF2-40B4-BE49-F238E27FC236}">
                <a16:creationId xmlns:a16="http://schemas.microsoft.com/office/drawing/2014/main" id="{8EEB81B0-B1B6-DD01-165E-CBE0E0906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078" y="2741786"/>
            <a:ext cx="8966680" cy="252863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48;p39">
            <a:extLst>
              <a:ext uri="{FF2B5EF4-FFF2-40B4-BE49-F238E27FC236}">
                <a16:creationId xmlns:a16="http://schemas.microsoft.com/office/drawing/2014/main" id="{73C8BBA9-6A2D-503B-6E26-9F6DA286E933}"/>
              </a:ext>
            </a:extLst>
          </p:cNvPr>
          <p:cNvSpPr/>
          <p:nvPr/>
        </p:nvSpPr>
        <p:spPr>
          <a:xfrm rot="10800000">
            <a:off x="3525252" y="3227292"/>
            <a:ext cx="1814996" cy="970386"/>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248;p39">
            <a:extLst>
              <a:ext uri="{FF2B5EF4-FFF2-40B4-BE49-F238E27FC236}">
                <a16:creationId xmlns:a16="http://schemas.microsoft.com/office/drawing/2014/main" id="{A382D9DD-C46A-B158-1B07-B8E9D914868C}"/>
              </a:ext>
            </a:extLst>
          </p:cNvPr>
          <p:cNvSpPr/>
          <p:nvPr/>
        </p:nvSpPr>
        <p:spPr>
          <a:xfrm rot="10800000" flipH="1">
            <a:off x="5958040" y="3227292"/>
            <a:ext cx="3799822" cy="970386"/>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912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Describe what makes a force “balanced” or “unbalanced”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6664869" cy="1885950"/>
          </a:xfrm>
        </p:spPr>
        <p:txBody>
          <a:bodyPr/>
          <a:lstStyle/>
          <a:p>
            <a:pPr algn="l" rtl="0" fontAlgn="base"/>
            <a:r>
              <a:rPr lang="en-US" b="0" dirty="0"/>
              <a:t>If the forces are </a:t>
            </a:r>
            <a:r>
              <a:rPr lang="en-US" dirty="0"/>
              <a:t>balanced</a:t>
            </a:r>
            <a:r>
              <a:rPr lang="en-US" b="0" dirty="0"/>
              <a:t>, there is </a:t>
            </a:r>
            <a:r>
              <a:rPr lang="en-US" dirty="0"/>
              <a:t>no change </a:t>
            </a:r>
            <a:r>
              <a:rPr lang="en-US" b="0" dirty="0"/>
              <a:t>in motion. This is just like the tug of war match where everyone is equal.</a:t>
            </a:r>
          </a:p>
          <a:p>
            <a:pPr algn="l" rtl="0" fontAlgn="base"/>
            <a:endParaRPr lang="en-US" b="0" dirty="0"/>
          </a:p>
          <a:p>
            <a:pPr algn="l" rtl="0" fontAlgn="base"/>
            <a:r>
              <a:rPr lang="en-US" b="0" dirty="0"/>
              <a:t>Objects can still move, they just won’t get faster, slower, or change direction. Just like riding a bike – you might be pedaling forwards, but not getting faster because of friction or if you’re going up a hill.</a:t>
            </a:r>
          </a:p>
        </p:txBody>
      </p:sp>
      <p:pic>
        <p:nvPicPr>
          <p:cNvPr id="4" name="Picture 6">
            <a:extLst>
              <a:ext uri="{FF2B5EF4-FFF2-40B4-BE49-F238E27FC236}">
                <a16:creationId xmlns:a16="http://schemas.microsoft.com/office/drawing/2014/main" id="{E86A5CDB-6B7E-A9B3-AF44-9A428D83B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226" y="815520"/>
            <a:ext cx="3424005" cy="228840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48;p39">
            <a:extLst>
              <a:ext uri="{FF2B5EF4-FFF2-40B4-BE49-F238E27FC236}">
                <a16:creationId xmlns:a16="http://schemas.microsoft.com/office/drawing/2014/main" id="{25365929-E4D1-E368-47E4-4ED8B254BA72}"/>
              </a:ext>
            </a:extLst>
          </p:cNvPr>
          <p:cNvSpPr/>
          <p:nvPr/>
        </p:nvSpPr>
        <p:spPr>
          <a:xfrm rot="10800000">
            <a:off x="9420978" y="1875363"/>
            <a:ext cx="505075" cy="386574"/>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248;p39">
            <a:extLst>
              <a:ext uri="{FF2B5EF4-FFF2-40B4-BE49-F238E27FC236}">
                <a16:creationId xmlns:a16="http://schemas.microsoft.com/office/drawing/2014/main" id="{E406D46B-B275-330A-83C4-9C10E62E0C7B}"/>
              </a:ext>
            </a:extLst>
          </p:cNvPr>
          <p:cNvSpPr/>
          <p:nvPr/>
        </p:nvSpPr>
        <p:spPr>
          <a:xfrm rot="10800000" flipH="1">
            <a:off x="10287253" y="1875363"/>
            <a:ext cx="505075" cy="386574"/>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8198" name="Picture 6" descr="Why Don't We Forget How to Ride a Bike? - Scientific American">
            <a:extLst>
              <a:ext uri="{FF2B5EF4-FFF2-40B4-BE49-F238E27FC236}">
                <a16:creationId xmlns:a16="http://schemas.microsoft.com/office/drawing/2014/main" id="{0E32079F-325B-4B90-DFC6-41938DB1C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743" y="3427437"/>
            <a:ext cx="3427488" cy="215628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48;p39">
            <a:extLst>
              <a:ext uri="{FF2B5EF4-FFF2-40B4-BE49-F238E27FC236}">
                <a16:creationId xmlns:a16="http://schemas.microsoft.com/office/drawing/2014/main" id="{91BDA58E-2EB5-3B25-D5F8-4596D99E7974}"/>
              </a:ext>
            </a:extLst>
          </p:cNvPr>
          <p:cNvSpPr/>
          <p:nvPr/>
        </p:nvSpPr>
        <p:spPr>
          <a:xfrm rot="10800000">
            <a:off x="8432743" y="5098824"/>
            <a:ext cx="1166684" cy="386574"/>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248;p39">
            <a:extLst>
              <a:ext uri="{FF2B5EF4-FFF2-40B4-BE49-F238E27FC236}">
                <a16:creationId xmlns:a16="http://schemas.microsoft.com/office/drawing/2014/main" id="{5AB5107B-2858-3D69-A411-45D5A83FF708}"/>
              </a:ext>
            </a:extLst>
          </p:cNvPr>
          <p:cNvSpPr/>
          <p:nvPr/>
        </p:nvSpPr>
        <p:spPr>
          <a:xfrm rot="10800000" flipH="1">
            <a:off x="10539790" y="4312290"/>
            <a:ext cx="1166684" cy="386574"/>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501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AB159-AFCB-CD4C-DC72-1356AE65FA99}"/>
              </a:ext>
            </a:extLst>
          </p:cNvPr>
          <p:cNvSpPr>
            <a:spLocks noGrp="1"/>
          </p:cNvSpPr>
          <p:nvPr>
            <p:ph type="body" sz="quarter" idx="10"/>
          </p:nvPr>
        </p:nvSpPr>
        <p:spPr/>
        <p:txBody>
          <a:bodyPr/>
          <a:lstStyle/>
          <a:p>
            <a:r>
              <a:rPr lang="en-AU"/>
              <a:t>Observation</a:t>
            </a:r>
          </a:p>
        </p:txBody>
      </p:sp>
      <p:sp>
        <p:nvSpPr>
          <p:cNvPr id="3" name="Text Placeholder 2">
            <a:extLst>
              <a:ext uri="{FF2B5EF4-FFF2-40B4-BE49-F238E27FC236}">
                <a16:creationId xmlns:a16="http://schemas.microsoft.com/office/drawing/2014/main" id="{49D50542-513B-7AAD-460D-DF36664E64ED}"/>
              </a:ext>
            </a:extLst>
          </p:cNvPr>
          <p:cNvSpPr>
            <a:spLocks noGrp="1"/>
          </p:cNvSpPr>
          <p:nvPr>
            <p:ph type="body" sz="quarter" idx="11"/>
          </p:nvPr>
        </p:nvSpPr>
        <p:spPr/>
        <p:txBody>
          <a:bodyPr/>
          <a:lstStyle/>
          <a:p>
            <a:r>
              <a:rPr lang="en-AU"/>
              <a:t>Using our senses</a:t>
            </a:r>
          </a:p>
        </p:txBody>
      </p:sp>
      <p:sp>
        <p:nvSpPr>
          <p:cNvPr id="4" name="Text Placeholder 3">
            <a:extLst>
              <a:ext uri="{FF2B5EF4-FFF2-40B4-BE49-F238E27FC236}">
                <a16:creationId xmlns:a16="http://schemas.microsoft.com/office/drawing/2014/main" id="{649BDE25-1EC7-F0DA-D69E-A859141DB242}"/>
              </a:ext>
            </a:extLst>
          </p:cNvPr>
          <p:cNvSpPr>
            <a:spLocks noGrp="1"/>
          </p:cNvSpPr>
          <p:nvPr>
            <p:ph type="body" sz="quarter" idx="12"/>
          </p:nvPr>
        </p:nvSpPr>
        <p:spPr/>
        <p:txBody>
          <a:bodyPr/>
          <a:lstStyle/>
          <a:p>
            <a:r>
              <a:rPr lang="en-AU"/>
              <a:t>Inference</a:t>
            </a:r>
          </a:p>
        </p:txBody>
      </p:sp>
      <p:sp>
        <p:nvSpPr>
          <p:cNvPr id="5" name="Text Placeholder 4">
            <a:extLst>
              <a:ext uri="{FF2B5EF4-FFF2-40B4-BE49-F238E27FC236}">
                <a16:creationId xmlns:a16="http://schemas.microsoft.com/office/drawing/2014/main" id="{4EE66D87-D2BB-620E-FACF-AC0371DAADB7}"/>
              </a:ext>
            </a:extLst>
          </p:cNvPr>
          <p:cNvSpPr>
            <a:spLocks noGrp="1"/>
          </p:cNvSpPr>
          <p:nvPr>
            <p:ph type="body" sz="quarter" idx="13"/>
          </p:nvPr>
        </p:nvSpPr>
        <p:spPr/>
        <p:txBody>
          <a:bodyPr>
            <a:normAutofit fontScale="77500" lnSpcReduction="20000"/>
          </a:bodyPr>
          <a:lstStyle/>
          <a:p>
            <a:r>
              <a:rPr lang="en-AU"/>
              <a:t>What we think is happening</a:t>
            </a:r>
          </a:p>
        </p:txBody>
      </p:sp>
      <p:sp>
        <p:nvSpPr>
          <p:cNvPr id="6" name="Text Placeholder 5">
            <a:extLst>
              <a:ext uri="{FF2B5EF4-FFF2-40B4-BE49-F238E27FC236}">
                <a16:creationId xmlns:a16="http://schemas.microsoft.com/office/drawing/2014/main" id="{E8F39A1D-815C-9A44-CF80-9C594F67C491}"/>
              </a:ext>
            </a:extLst>
          </p:cNvPr>
          <p:cNvSpPr>
            <a:spLocks noGrp="1"/>
          </p:cNvSpPr>
          <p:nvPr>
            <p:ph type="body" sz="quarter" idx="14"/>
          </p:nvPr>
        </p:nvSpPr>
        <p:spPr/>
        <p:txBody>
          <a:bodyPr>
            <a:normAutofit fontScale="77500" lnSpcReduction="20000"/>
          </a:bodyPr>
          <a:lstStyle/>
          <a:p>
            <a:r>
              <a:rPr lang="en-AU" dirty="0"/>
              <a:t>Independent Variable</a:t>
            </a:r>
          </a:p>
        </p:txBody>
      </p:sp>
      <p:sp>
        <p:nvSpPr>
          <p:cNvPr id="7" name="Text Placeholder 6">
            <a:extLst>
              <a:ext uri="{FF2B5EF4-FFF2-40B4-BE49-F238E27FC236}">
                <a16:creationId xmlns:a16="http://schemas.microsoft.com/office/drawing/2014/main" id="{1042407C-D060-943C-483D-FC206F7CE757}"/>
              </a:ext>
            </a:extLst>
          </p:cNvPr>
          <p:cNvSpPr>
            <a:spLocks noGrp="1"/>
          </p:cNvSpPr>
          <p:nvPr>
            <p:ph type="body" sz="quarter" idx="15"/>
          </p:nvPr>
        </p:nvSpPr>
        <p:spPr/>
        <p:txBody>
          <a:bodyPr>
            <a:normAutofit fontScale="77500" lnSpcReduction="20000"/>
          </a:bodyPr>
          <a:lstStyle/>
          <a:p>
            <a:r>
              <a:rPr lang="en-AU" dirty="0"/>
              <a:t>What is purposefully changed</a:t>
            </a:r>
          </a:p>
        </p:txBody>
      </p:sp>
      <p:sp>
        <p:nvSpPr>
          <p:cNvPr id="8" name="Text Placeholder 7">
            <a:extLst>
              <a:ext uri="{FF2B5EF4-FFF2-40B4-BE49-F238E27FC236}">
                <a16:creationId xmlns:a16="http://schemas.microsoft.com/office/drawing/2014/main" id="{86C257D7-4D89-D37D-A5F4-43CDCD1AE3B6}"/>
              </a:ext>
            </a:extLst>
          </p:cNvPr>
          <p:cNvSpPr>
            <a:spLocks noGrp="1"/>
          </p:cNvSpPr>
          <p:nvPr>
            <p:ph type="body" sz="quarter" idx="16"/>
          </p:nvPr>
        </p:nvSpPr>
        <p:spPr/>
        <p:txBody>
          <a:bodyPr>
            <a:normAutofit fontScale="77500" lnSpcReduction="20000"/>
          </a:bodyPr>
          <a:lstStyle/>
          <a:p>
            <a:r>
              <a:rPr lang="en-AU" dirty="0"/>
              <a:t>Dependent Variable</a:t>
            </a:r>
          </a:p>
        </p:txBody>
      </p:sp>
      <p:sp>
        <p:nvSpPr>
          <p:cNvPr id="9" name="Text Placeholder 8">
            <a:extLst>
              <a:ext uri="{FF2B5EF4-FFF2-40B4-BE49-F238E27FC236}">
                <a16:creationId xmlns:a16="http://schemas.microsoft.com/office/drawing/2014/main" id="{818B831E-24C8-EDD2-E566-0BAD506705F9}"/>
              </a:ext>
            </a:extLst>
          </p:cNvPr>
          <p:cNvSpPr>
            <a:spLocks noGrp="1"/>
          </p:cNvSpPr>
          <p:nvPr>
            <p:ph type="body" sz="quarter" idx="17"/>
          </p:nvPr>
        </p:nvSpPr>
        <p:spPr/>
        <p:txBody>
          <a:bodyPr>
            <a:normAutofit fontScale="92500"/>
          </a:bodyPr>
          <a:lstStyle/>
          <a:p>
            <a:r>
              <a:rPr lang="en-AU" dirty="0"/>
              <a:t>What is measured</a:t>
            </a:r>
          </a:p>
        </p:txBody>
      </p:sp>
      <p:sp>
        <p:nvSpPr>
          <p:cNvPr id="10" name="Text Placeholder 9">
            <a:extLst>
              <a:ext uri="{FF2B5EF4-FFF2-40B4-BE49-F238E27FC236}">
                <a16:creationId xmlns:a16="http://schemas.microsoft.com/office/drawing/2014/main" id="{C41C1C59-8AC4-48F1-24F6-E01553E1D45B}"/>
              </a:ext>
            </a:extLst>
          </p:cNvPr>
          <p:cNvSpPr>
            <a:spLocks noGrp="1"/>
          </p:cNvSpPr>
          <p:nvPr>
            <p:ph type="body" sz="quarter" idx="18"/>
          </p:nvPr>
        </p:nvSpPr>
        <p:spPr/>
        <p:txBody>
          <a:bodyPr>
            <a:normAutofit fontScale="77500" lnSpcReduction="20000"/>
          </a:bodyPr>
          <a:lstStyle/>
          <a:p>
            <a:r>
              <a:rPr lang="en-AU" dirty="0"/>
              <a:t>Controlled Variable</a:t>
            </a:r>
          </a:p>
        </p:txBody>
      </p:sp>
      <p:sp>
        <p:nvSpPr>
          <p:cNvPr id="11" name="Text Placeholder 10">
            <a:extLst>
              <a:ext uri="{FF2B5EF4-FFF2-40B4-BE49-F238E27FC236}">
                <a16:creationId xmlns:a16="http://schemas.microsoft.com/office/drawing/2014/main" id="{274E9D3C-DB64-AEC7-3C66-2F482EE03361}"/>
              </a:ext>
            </a:extLst>
          </p:cNvPr>
          <p:cNvSpPr>
            <a:spLocks noGrp="1"/>
          </p:cNvSpPr>
          <p:nvPr>
            <p:ph type="body" sz="quarter" idx="19"/>
          </p:nvPr>
        </p:nvSpPr>
        <p:spPr/>
        <p:txBody>
          <a:bodyPr>
            <a:normAutofit fontScale="77500" lnSpcReduction="20000"/>
          </a:bodyPr>
          <a:lstStyle/>
          <a:p>
            <a:r>
              <a:rPr lang="en-AU" dirty="0"/>
              <a:t>What is kept the same</a:t>
            </a:r>
          </a:p>
        </p:txBody>
      </p:sp>
    </p:spTree>
    <p:extLst>
      <p:ext uri="{BB962C8B-B14F-4D97-AF65-F5344CB8AC3E}">
        <p14:creationId xmlns:p14="http://schemas.microsoft.com/office/powerpoint/2010/main" val="538479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r>
              <a:rPr lang="en-GB" dirty="0"/>
              <a:t>Describe what makes a force “balanced” or “unbalanced” </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pPr fontAlgn="base"/>
            <a:r>
              <a:rPr lang="en-US" b="0" dirty="0"/>
              <a:t>For each of the following examples, state if the forces are balanced or unbalanced.</a:t>
            </a:r>
          </a:p>
          <a:p>
            <a:pPr fontAlgn="base"/>
            <a:r>
              <a:rPr lang="en-US" b="0" dirty="0"/>
              <a:t>​</a:t>
            </a:r>
          </a:p>
          <a:p>
            <a:pPr fontAlgn="base"/>
            <a:r>
              <a:rPr lang="en-US" b="0" dirty="0"/>
              <a:t>​</a:t>
            </a:r>
          </a:p>
          <a:p>
            <a:pPr fontAlgn="base"/>
            <a:r>
              <a:rPr lang="en-US" b="0" dirty="0"/>
              <a:t>​</a:t>
            </a:r>
          </a:p>
          <a:p>
            <a:pPr fontAlgn="base"/>
            <a:r>
              <a:rPr lang="en-US" b="0" dirty="0"/>
              <a:t>​</a:t>
            </a:r>
          </a:p>
        </p:txBody>
      </p:sp>
      <p:pic>
        <p:nvPicPr>
          <p:cNvPr id="4" name="Picture 6">
            <a:extLst>
              <a:ext uri="{FF2B5EF4-FFF2-40B4-BE49-F238E27FC236}">
                <a16:creationId xmlns:a16="http://schemas.microsoft.com/office/drawing/2014/main" id="{17226FEE-AFEE-32C3-0A65-9B681C02B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63" y="1998515"/>
            <a:ext cx="3424005" cy="228840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48;p39">
            <a:extLst>
              <a:ext uri="{FF2B5EF4-FFF2-40B4-BE49-F238E27FC236}">
                <a16:creationId xmlns:a16="http://schemas.microsoft.com/office/drawing/2014/main" id="{D29F4C4F-D027-0BEC-6AF4-9E3E97FE142C}"/>
              </a:ext>
            </a:extLst>
          </p:cNvPr>
          <p:cNvSpPr/>
          <p:nvPr/>
        </p:nvSpPr>
        <p:spPr>
          <a:xfrm rot="10800000">
            <a:off x="842613" y="2712904"/>
            <a:ext cx="1179095" cy="858143"/>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248;p39">
            <a:extLst>
              <a:ext uri="{FF2B5EF4-FFF2-40B4-BE49-F238E27FC236}">
                <a16:creationId xmlns:a16="http://schemas.microsoft.com/office/drawing/2014/main" id="{9E1AD1E2-5A9A-4ED5-CA86-6E2922B136B3}"/>
              </a:ext>
            </a:extLst>
          </p:cNvPr>
          <p:cNvSpPr/>
          <p:nvPr/>
        </p:nvSpPr>
        <p:spPr>
          <a:xfrm rot="10800000" flipH="1">
            <a:off x="2568543" y="2728820"/>
            <a:ext cx="1179095" cy="858143"/>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11266" name="Picture 2">
            <a:extLst>
              <a:ext uri="{FF2B5EF4-FFF2-40B4-BE49-F238E27FC236}">
                <a16:creationId xmlns:a16="http://schemas.microsoft.com/office/drawing/2014/main" id="{ACC3C319-1B0A-0F32-01CC-BDF3952C2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515" y="3685925"/>
            <a:ext cx="5972175" cy="263842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48;p39">
            <a:extLst>
              <a:ext uri="{FF2B5EF4-FFF2-40B4-BE49-F238E27FC236}">
                <a16:creationId xmlns:a16="http://schemas.microsoft.com/office/drawing/2014/main" id="{7C8B9EE7-12C8-73A8-0886-35B6A892B221}"/>
              </a:ext>
            </a:extLst>
          </p:cNvPr>
          <p:cNvSpPr/>
          <p:nvPr/>
        </p:nvSpPr>
        <p:spPr>
          <a:xfrm rot="10800000">
            <a:off x="2626766" y="4720417"/>
            <a:ext cx="2149642"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248;p39">
            <a:extLst>
              <a:ext uri="{FF2B5EF4-FFF2-40B4-BE49-F238E27FC236}">
                <a16:creationId xmlns:a16="http://schemas.microsoft.com/office/drawing/2014/main" id="{61BEE247-D4FD-75FD-0304-9113FEA3F83B}"/>
              </a:ext>
            </a:extLst>
          </p:cNvPr>
          <p:cNvSpPr/>
          <p:nvPr/>
        </p:nvSpPr>
        <p:spPr>
          <a:xfrm rot="10800000" flipH="1">
            <a:off x="5117871" y="4720417"/>
            <a:ext cx="1062536"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11268" name="Picture 4">
            <a:extLst>
              <a:ext uri="{FF2B5EF4-FFF2-40B4-BE49-F238E27FC236}">
                <a16:creationId xmlns:a16="http://schemas.microsoft.com/office/drawing/2014/main" id="{599CB208-2C08-1EB9-AB78-584FEF5A4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547" y="2331331"/>
            <a:ext cx="5476875" cy="30861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48;p39">
            <a:extLst>
              <a:ext uri="{FF2B5EF4-FFF2-40B4-BE49-F238E27FC236}">
                <a16:creationId xmlns:a16="http://schemas.microsoft.com/office/drawing/2014/main" id="{8F0D8096-DF37-1252-9130-EBE39CF17DF4}"/>
              </a:ext>
            </a:extLst>
          </p:cNvPr>
          <p:cNvSpPr/>
          <p:nvPr/>
        </p:nvSpPr>
        <p:spPr>
          <a:xfrm rot="16200000">
            <a:off x="7398332" y="3032954"/>
            <a:ext cx="1434675"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248;p39">
            <a:extLst>
              <a:ext uri="{FF2B5EF4-FFF2-40B4-BE49-F238E27FC236}">
                <a16:creationId xmlns:a16="http://schemas.microsoft.com/office/drawing/2014/main" id="{F53DB4AA-1EF4-4482-D85F-D4C223216584}"/>
              </a:ext>
            </a:extLst>
          </p:cNvPr>
          <p:cNvSpPr/>
          <p:nvPr/>
        </p:nvSpPr>
        <p:spPr>
          <a:xfrm rot="16200000" flipH="1">
            <a:off x="7584402" y="4370159"/>
            <a:ext cx="1062536"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28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r>
              <a:rPr lang="en-GB" dirty="0"/>
              <a:t>Describe what makes a force “balanced” or “unbalanced” </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pPr fontAlgn="base"/>
            <a:r>
              <a:rPr lang="en-US" b="0" dirty="0"/>
              <a:t>For each of the following examples, state if the forces are balanced or unbalanced.</a:t>
            </a:r>
          </a:p>
          <a:p>
            <a:pPr fontAlgn="base"/>
            <a:r>
              <a:rPr lang="en-US" b="0" dirty="0"/>
              <a:t>​</a:t>
            </a:r>
          </a:p>
          <a:p>
            <a:pPr fontAlgn="base"/>
            <a:r>
              <a:rPr lang="en-US" b="0" dirty="0"/>
              <a:t>​</a:t>
            </a:r>
          </a:p>
          <a:p>
            <a:pPr fontAlgn="base"/>
            <a:r>
              <a:rPr lang="en-US" b="0" dirty="0"/>
              <a:t>​</a:t>
            </a:r>
          </a:p>
          <a:p>
            <a:pPr fontAlgn="base"/>
            <a:r>
              <a:rPr lang="en-US" b="0" dirty="0"/>
              <a:t>​</a:t>
            </a:r>
          </a:p>
        </p:txBody>
      </p:sp>
      <p:pic>
        <p:nvPicPr>
          <p:cNvPr id="12290" name="Picture 2">
            <a:extLst>
              <a:ext uri="{FF2B5EF4-FFF2-40B4-BE49-F238E27FC236}">
                <a16:creationId xmlns:a16="http://schemas.microsoft.com/office/drawing/2014/main" id="{636863FF-7FB3-F79F-7A76-EEC7BD6A2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2201529"/>
            <a:ext cx="710565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AB61EE8D-3BE2-1CEF-BB39-A65296886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2296778"/>
            <a:ext cx="677227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CCFB667A-17D6-3CE9-E9F3-1AFA319A1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850" y="2041609"/>
            <a:ext cx="7636840" cy="427497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248;p39">
            <a:extLst>
              <a:ext uri="{FF2B5EF4-FFF2-40B4-BE49-F238E27FC236}">
                <a16:creationId xmlns:a16="http://schemas.microsoft.com/office/drawing/2014/main" id="{B8E47EA0-52B2-4509-00FA-B1A1F64D9852}"/>
              </a:ext>
            </a:extLst>
          </p:cNvPr>
          <p:cNvSpPr/>
          <p:nvPr/>
        </p:nvSpPr>
        <p:spPr>
          <a:xfrm rot="16200000">
            <a:off x="8173484" y="2561837"/>
            <a:ext cx="1924133"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248;p39">
            <a:extLst>
              <a:ext uri="{FF2B5EF4-FFF2-40B4-BE49-F238E27FC236}">
                <a16:creationId xmlns:a16="http://schemas.microsoft.com/office/drawing/2014/main" id="{6C22A6F0-C592-EBB8-D54D-7F08D3C6EF7E}"/>
              </a:ext>
            </a:extLst>
          </p:cNvPr>
          <p:cNvSpPr/>
          <p:nvPr/>
        </p:nvSpPr>
        <p:spPr>
          <a:xfrm rot="16200000" flipH="1">
            <a:off x="3002682" y="4874240"/>
            <a:ext cx="1062536"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31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t1s.com - 2 Truths  Trash  S2E7  Round 3 shorts">
            <a:hlinkClick r:id="" action="ppaction://media"/>
            <a:extLst>
              <a:ext uri="{FF2B5EF4-FFF2-40B4-BE49-F238E27FC236}">
                <a16:creationId xmlns:a16="http://schemas.microsoft.com/office/drawing/2014/main" id="{C24DE6B0-1A1E-7A69-7454-FC0B5AD6F1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80" y="1977541"/>
            <a:ext cx="2445852" cy="4351367"/>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a:t>In this video, two of the facts shown are true, and the other is false. See if you can identify which is which before the end!</a:t>
            </a:r>
          </a:p>
        </p:txBody>
      </p:sp>
    </p:spTree>
    <p:extLst>
      <p:ext uri="{BB962C8B-B14F-4D97-AF65-F5344CB8AC3E}">
        <p14:creationId xmlns:p14="http://schemas.microsoft.com/office/powerpoint/2010/main" val="5667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22C6D7-EF41-691D-1C28-E1771CF81287}"/>
              </a:ext>
            </a:extLst>
          </p:cNvPr>
          <p:cNvSpPr>
            <a:spLocks noGrp="1"/>
          </p:cNvSpPr>
          <p:nvPr>
            <p:ph type="body" sz="quarter" idx="14"/>
          </p:nvPr>
        </p:nvSpPr>
        <p:spPr/>
        <p:txBody>
          <a:bodyPr/>
          <a:lstStyle/>
          <a:p>
            <a:pPr algn="l"/>
            <a:r>
              <a:rPr lang="en-US" dirty="0"/>
              <a:t>Calculate the net force on an object</a:t>
            </a:r>
            <a:endParaRPr lang="en-GB" dirty="0"/>
          </a:p>
        </p:txBody>
      </p:sp>
      <p:sp>
        <p:nvSpPr>
          <p:cNvPr id="3" name="Text Placeholder 2">
            <a:extLst>
              <a:ext uri="{FF2B5EF4-FFF2-40B4-BE49-F238E27FC236}">
                <a16:creationId xmlns:a16="http://schemas.microsoft.com/office/drawing/2014/main" id="{8FFA20F2-F109-93EA-EFFC-02F065845EF2}"/>
              </a:ext>
            </a:extLst>
          </p:cNvPr>
          <p:cNvSpPr>
            <a:spLocks noGrp="1"/>
          </p:cNvSpPr>
          <p:nvPr>
            <p:ph type="body" sz="quarter" idx="15"/>
          </p:nvPr>
        </p:nvSpPr>
        <p:spPr>
          <a:xfrm>
            <a:off x="397667" y="965946"/>
            <a:ext cx="11561721" cy="1885950"/>
          </a:xfrm>
        </p:spPr>
        <p:txBody>
          <a:bodyPr/>
          <a:lstStyle/>
          <a:p>
            <a:r>
              <a:rPr lang="en-AU" b="0" dirty="0"/>
              <a:t>If we know the amount of force on an object, we can calculate the </a:t>
            </a:r>
            <a:r>
              <a:rPr lang="en-AU" dirty="0"/>
              <a:t>net force</a:t>
            </a:r>
            <a:r>
              <a:rPr lang="en-AU" b="0" dirty="0"/>
              <a:t>. The </a:t>
            </a:r>
            <a:r>
              <a:rPr lang="en-AU" dirty="0"/>
              <a:t>net force</a:t>
            </a:r>
            <a:r>
              <a:rPr lang="en-AU" b="0" dirty="0"/>
              <a:t> is the force felt by the object. E.g., even though gravity is pulling you down, you’re not moving because a force is pushing you up. So your </a:t>
            </a:r>
            <a:r>
              <a:rPr lang="en-AU" dirty="0"/>
              <a:t>net force</a:t>
            </a:r>
            <a:r>
              <a:rPr lang="en-AU" b="0" dirty="0"/>
              <a:t> is 0 N.</a:t>
            </a:r>
          </a:p>
        </p:txBody>
      </p:sp>
      <p:pic>
        <p:nvPicPr>
          <p:cNvPr id="13314" name="Picture 2" descr="List of Car Weights | LoveToKnow">
            <a:extLst>
              <a:ext uri="{FF2B5EF4-FFF2-40B4-BE49-F238E27FC236}">
                <a16:creationId xmlns:a16="http://schemas.microsoft.com/office/drawing/2014/main" id="{14D5C28A-6DDD-4F7B-ADEE-D05C19B87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482" y="2757739"/>
            <a:ext cx="4871035" cy="364857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48;p39">
            <a:extLst>
              <a:ext uri="{FF2B5EF4-FFF2-40B4-BE49-F238E27FC236}">
                <a16:creationId xmlns:a16="http://schemas.microsoft.com/office/drawing/2014/main" id="{701E3DC9-793E-EA07-8809-058F5D597AAE}"/>
              </a:ext>
            </a:extLst>
          </p:cNvPr>
          <p:cNvSpPr/>
          <p:nvPr/>
        </p:nvSpPr>
        <p:spPr>
          <a:xfrm rot="16200000">
            <a:off x="5461189" y="3127396"/>
            <a:ext cx="1434675"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15,000 N</a:t>
            </a:r>
            <a:endParaRPr dirty="0"/>
          </a:p>
        </p:txBody>
      </p:sp>
      <p:sp>
        <p:nvSpPr>
          <p:cNvPr id="5" name="Google Shape;248;p39">
            <a:extLst>
              <a:ext uri="{FF2B5EF4-FFF2-40B4-BE49-F238E27FC236}">
                <a16:creationId xmlns:a16="http://schemas.microsoft.com/office/drawing/2014/main" id="{755EDB0D-B72E-85C6-E1D1-003AD40C65F9}"/>
              </a:ext>
            </a:extLst>
          </p:cNvPr>
          <p:cNvSpPr/>
          <p:nvPr/>
        </p:nvSpPr>
        <p:spPr>
          <a:xfrm rot="5400000">
            <a:off x="5461189" y="4834967"/>
            <a:ext cx="1434675"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15,000 N</a:t>
            </a:r>
            <a:endParaRPr dirty="0"/>
          </a:p>
        </p:txBody>
      </p:sp>
    </p:spTree>
    <p:extLst>
      <p:ext uri="{BB962C8B-B14F-4D97-AF65-F5344CB8AC3E}">
        <p14:creationId xmlns:p14="http://schemas.microsoft.com/office/powerpoint/2010/main" val="76061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22C6D7-EF41-691D-1C28-E1771CF81287}"/>
              </a:ext>
            </a:extLst>
          </p:cNvPr>
          <p:cNvSpPr>
            <a:spLocks noGrp="1"/>
          </p:cNvSpPr>
          <p:nvPr>
            <p:ph type="body" sz="quarter" idx="14"/>
          </p:nvPr>
        </p:nvSpPr>
        <p:spPr/>
        <p:txBody>
          <a:bodyPr/>
          <a:lstStyle/>
          <a:p>
            <a:pPr algn="l"/>
            <a:r>
              <a:rPr lang="en-US" dirty="0"/>
              <a:t>Calculate the net force on an object</a:t>
            </a:r>
            <a:endParaRPr lang="en-GB" dirty="0"/>
          </a:p>
        </p:txBody>
      </p:sp>
      <p:sp>
        <p:nvSpPr>
          <p:cNvPr id="3" name="Text Placeholder 2">
            <a:extLst>
              <a:ext uri="{FF2B5EF4-FFF2-40B4-BE49-F238E27FC236}">
                <a16:creationId xmlns:a16="http://schemas.microsoft.com/office/drawing/2014/main" id="{8FFA20F2-F109-93EA-EFFC-02F065845EF2}"/>
              </a:ext>
            </a:extLst>
          </p:cNvPr>
          <p:cNvSpPr>
            <a:spLocks noGrp="1"/>
          </p:cNvSpPr>
          <p:nvPr>
            <p:ph type="body" sz="quarter" idx="15"/>
          </p:nvPr>
        </p:nvSpPr>
        <p:spPr>
          <a:xfrm>
            <a:off x="397667" y="965946"/>
            <a:ext cx="11561721" cy="1885950"/>
          </a:xfrm>
        </p:spPr>
        <p:txBody>
          <a:bodyPr/>
          <a:lstStyle/>
          <a:p>
            <a:r>
              <a:rPr lang="en-AU" b="0" dirty="0"/>
              <a:t>We can calculate the </a:t>
            </a:r>
            <a:r>
              <a:rPr lang="en-AU" dirty="0"/>
              <a:t>net force</a:t>
            </a:r>
            <a:r>
              <a:rPr lang="en-AU" b="0" dirty="0"/>
              <a:t> by adding the forces if they are in the same direction, or subtracting them if they’re in opposite directions.</a:t>
            </a:r>
          </a:p>
          <a:p>
            <a:endParaRPr lang="en-AU" b="0" dirty="0"/>
          </a:p>
          <a:p>
            <a:endParaRPr lang="en-AU" b="0" dirty="0"/>
          </a:p>
          <a:p>
            <a:endParaRPr lang="en-AU" b="0" dirty="0"/>
          </a:p>
          <a:p>
            <a:endParaRPr lang="en-AU" b="0" dirty="0"/>
          </a:p>
          <a:p>
            <a:endParaRPr lang="en-AU" b="0" dirty="0"/>
          </a:p>
          <a:p>
            <a:endParaRPr lang="en-AU" b="0" dirty="0"/>
          </a:p>
          <a:p>
            <a:r>
              <a:rPr lang="en-AU" b="0" dirty="0"/>
              <a:t>Importantly, when we calculate the net force, we always give the magnitude AND direction.</a:t>
            </a:r>
          </a:p>
        </p:txBody>
      </p:sp>
      <p:pic>
        <p:nvPicPr>
          <p:cNvPr id="14338" name="Picture 2" descr="Moving cars during a PCS - Task &amp; Purpose">
            <a:extLst>
              <a:ext uri="{FF2B5EF4-FFF2-40B4-BE49-F238E27FC236}">
                <a16:creationId xmlns:a16="http://schemas.microsoft.com/office/drawing/2014/main" id="{FE42450F-8849-125A-2FB7-F37B7DABA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176" y="2557462"/>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48;p39">
            <a:extLst>
              <a:ext uri="{FF2B5EF4-FFF2-40B4-BE49-F238E27FC236}">
                <a16:creationId xmlns:a16="http://schemas.microsoft.com/office/drawing/2014/main" id="{B3DBE25E-C8B2-2A45-058B-9566484B8691}"/>
              </a:ext>
            </a:extLst>
          </p:cNvPr>
          <p:cNvSpPr/>
          <p:nvPr/>
        </p:nvSpPr>
        <p:spPr>
          <a:xfrm flipH="1">
            <a:off x="924175" y="2984011"/>
            <a:ext cx="893445" cy="858143"/>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10 N</a:t>
            </a:r>
            <a:endParaRPr dirty="0"/>
          </a:p>
        </p:txBody>
      </p:sp>
      <p:sp>
        <p:nvSpPr>
          <p:cNvPr id="7" name="Google Shape;248;p39">
            <a:extLst>
              <a:ext uri="{FF2B5EF4-FFF2-40B4-BE49-F238E27FC236}">
                <a16:creationId xmlns:a16="http://schemas.microsoft.com/office/drawing/2014/main" id="{1439D10E-71A2-3B90-3A94-A6444DA1FBD1}"/>
              </a:ext>
            </a:extLst>
          </p:cNvPr>
          <p:cNvSpPr/>
          <p:nvPr/>
        </p:nvSpPr>
        <p:spPr>
          <a:xfrm>
            <a:off x="2364456" y="2999928"/>
            <a:ext cx="1179095" cy="858143"/>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100 N</a:t>
            </a:r>
            <a:endParaRPr dirty="0"/>
          </a:p>
        </p:txBody>
      </p:sp>
      <p:sp>
        <p:nvSpPr>
          <p:cNvPr id="8" name="Google Shape;248;p39">
            <a:extLst>
              <a:ext uri="{FF2B5EF4-FFF2-40B4-BE49-F238E27FC236}">
                <a16:creationId xmlns:a16="http://schemas.microsoft.com/office/drawing/2014/main" id="{C8DE06A5-4D9A-F817-A5B1-53689206A436}"/>
              </a:ext>
            </a:extLst>
          </p:cNvPr>
          <p:cNvSpPr/>
          <p:nvPr/>
        </p:nvSpPr>
        <p:spPr>
          <a:xfrm>
            <a:off x="1644315" y="3871465"/>
            <a:ext cx="1038727" cy="858143"/>
          </a:xfrm>
          <a:prstGeom prst="rightArrow">
            <a:avLst>
              <a:gd name="adj1" fmla="val 50000"/>
              <a:gd name="adj2" fmla="val 50000"/>
            </a:avLst>
          </a:prstGeom>
          <a:solidFill>
            <a:srgbClr val="2E546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solidFill>
                  <a:schemeClr val="bg1"/>
                </a:solidFill>
              </a:rPr>
              <a:t>90 N</a:t>
            </a:r>
            <a:endParaRPr dirty="0">
              <a:solidFill>
                <a:schemeClr val="bg1"/>
              </a:solidFill>
            </a:endParaRPr>
          </a:p>
        </p:txBody>
      </p:sp>
      <p:pic>
        <p:nvPicPr>
          <p:cNvPr id="14340" name="Picture 4" descr="Forces and Motion | Forces for Kids | Physical Processes for kids">
            <a:extLst>
              <a:ext uri="{FF2B5EF4-FFF2-40B4-BE49-F238E27FC236}">
                <a16:creationId xmlns:a16="http://schemas.microsoft.com/office/drawing/2014/main" id="{A9910EC1-56A4-510B-6977-E28E2FC703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5397" y="2082054"/>
            <a:ext cx="2718992" cy="271899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48;p39">
            <a:extLst>
              <a:ext uri="{FF2B5EF4-FFF2-40B4-BE49-F238E27FC236}">
                <a16:creationId xmlns:a16="http://schemas.microsoft.com/office/drawing/2014/main" id="{A8D62043-4696-1417-CADE-DC45E7698BF0}"/>
              </a:ext>
            </a:extLst>
          </p:cNvPr>
          <p:cNvSpPr/>
          <p:nvPr/>
        </p:nvSpPr>
        <p:spPr>
          <a:xfrm>
            <a:off x="8195906" y="2708772"/>
            <a:ext cx="1179095" cy="858143"/>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50 N</a:t>
            </a:r>
            <a:endParaRPr dirty="0"/>
          </a:p>
        </p:txBody>
      </p:sp>
      <p:sp>
        <p:nvSpPr>
          <p:cNvPr id="10" name="Google Shape;248;p39">
            <a:extLst>
              <a:ext uri="{FF2B5EF4-FFF2-40B4-BE49-F238E27FC236}">
                <a16:creationId xmlns:a16="http://schemas.microsoft.com/office/drawing/2014/main" id="{ACDC2A6E-BA09-DC46-8968-87F646897E32}"/>
              </a:ext>
            </a:extLst>
          </p:cNvPr>
          <p:cNvSpPr/>
          <p:nvPr/>
        </p:nvSpPr>
        <p:spPr>
          <a:xfrm>
            <a:off x="8249411" y="3514386"/>
            <a:ext cx="890964" cy="858143"/>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30 N</a:t>
            </a:r>
            <a:endParaRPr dirty="0"/>
          </a:p>
        </p:txBody>
      </p:sp>
      <p:sp>
        <p:nvSpPr>
          <p:cNvPr id="11" name="Google Shape;248;p39">
            <a:extLst>
              <a:ext uri="{FF2B5EF4-FFF2-40B4-BE49-F238E27FC236}">
                <a16:creationId xmlns:a16="http://schemas.microsoft.com/office/drawing/2014/main" id="{E093B294-AD38-258C-062C-C03599065C8A}"/>
              </a:ext>
            </a:extLst>
          </p:cNvPr>
          <p:cNvSpPr/>
          <p:nvPr/>
        </p:nvSpPr>
        <p:spPr>
          <a:xfrm>
            <a:off x="8195906" y="1981522"/>
            <a:ext cx="1793331" cy="858143"/>
          </a:xfrm>
          <a:prstGeom prst="rightArrow">
            <a:avLst>
              <a:gd name="adj1" fmla="val 50000"/>
              <a:gd name="adj2" fmla="val 50000"/>
            </a:avLst>
          </a:prstGeom>
          <a:solidFill>
            <a:srgbClr val="2E546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solidFill>
                  <a:schemeClr val="bg1"/>
                </a:solidFill>
              </a:rPr>
              <a:t>80 N</a:t>
            </a:r>
            <a:endParaRPr dirty="0">
              <a:solidFill>
                <a:schemeClr val="bg1"/>
              </a:solidFill>
            </a:endParaRPr>
          </a:p>
        </p:txBody>
      </p:sp>
    </p:spTree>
    <p:extLst>
      <p:ext uri="{BB962C8B-B14F-4D97-AF65-F5344CB8AC3E}">
        <p14:creationId xmlns:p14="http://schemas.microsoft.com/office/powerpoint/2010/main" val="3150324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pPr algn="l"/>
            <a:r>
              <a:rPr lang="en-US" dirty="0"/>
              <a:t>Calculate the net force on an object</a:t>
            </a:r>
            <a:endParaRPr lang="en-GB" dirty="0"/>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pPr fontAlgn="base"/>
            <a:r>
              <a:rPr lang="en-US" b="0" dirty="0"/>
              <a:t>Calculate the net force in each situation.</a:t>
            </a:r>
          </a:p>
        </p:txBody>
      </p:sp>
      <p:pic>
        <p:nvPicPr>
          <p:cNvPr id="4" name="Picture 6">
            <a:extLst>
              <a:ext uri="{FF2B5EF4-FFF2-40B4-BE49-F238E27FC236}">
                <a16:creationId xmlns:a16="http://schemas.microsoft.com/office/drawing/2014/main" id="{17226FEE-AFEE-32C3-0A65-9B681C02B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63" y="1998515"/>
            <a:ext cx="3424005" cy="228840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48;p39">
            <a:extLst>
              <a:ext uri="{FF2B5EF4-FFF2-40B4-BE49-F238E27FC236}">
                <a16:creationId xmlns:a16="http://schemas.microsoft.com/office/drawing/2014/main" id="{D29F4C4F-D027-0BEC-6AF4-9E3E97FE142C}"/>
              </a:ext>
            </a:extLst>
          </p:cNvPr>
          <p:cNvSpPr/>
          <p:nvPr/>
        </p:nvSpPr>
        <p:spPr>
          <a:xfrm flipH="1">
            <a:off x="842613" y="2712904"/>
            <a:ext cx="1179095" cy="858143"/>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50 N</a:t>
            </a:r>
            <a:endParaRPr dirty="0"/>
          </a:p>
        </p:txBody>
      </p:sp>
      <p:sp>
        <p:nvSpPr>
          <p:cNvPr id="6" name="Google Shape;248;p39">
            <a:extLst>
              <a:ext uri="{FF2B5EF4-FFF2-40B4-BE49-F238E27FC236}">
                <a16:creationId xmlns:a16="http://schemas.microsoft.com/office/drawing/2014/main" id="{9E1AD1E2-5A9A-4ED5-CA86-6E2922B136B3}"/>
              </a:ext>
            </a:extLst>
          </p:cNvPr>
          <p:cNvSpPr/>
          <p:nvPr/>
        </p:nvSpPr>
        <p:spPr>
          <a:xfrm>
            <a:off x="2568543" y="2728820"/>
            <a:ext cx="1179095" cy="858143"/>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50 N</a:t>
            </a:r>
            <a:endParaRPr dirty="0"/>
          </a:p>
        </p:txBody>
      </p:sp>
      <p:pic>
        <p:nvPicPr>
          <p:cNvPr id="11266" name="Picture 2">
            <a:extLst>
              <a:ext uri="{FF2B5EF4-FFF2-40B4-BE49-F238E27FC236}">
                <a16:creationId xmlns:a16="http://schemas.microsoft.com/office/drawing/2014/main" id="{ACC3C319-1B0A-0F32-01CC-BDF3952C2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515" y="3685925"/>
            <a:ext cx="5972175" cy="263842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48;p39">
            <a:extLst>
              <a:ext uri="{FF2B5EF4-FFF2-40B4-BE49-F238E27FC236}">
                <a16:creationId xmlns:a16="http://schemas.microsoft.com/office/drawing/2014/main" id="{7C8B9EE7-12C8-73A8-0886-35B6A892B221}"/>
              </a:ext>
            </a:extLst>
          </p:cNvPr>
          <p:cNvSpPr/>
          <p:nvPr/>
        </p:nvSpPr>
        <p:spPr>
          <a:xfrm flipH="1">
            <a:off x="2626766" y="4720417"/>
            <a:ext cx="2149642"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150 N</a:t>
            </a:r>
            <a:endParaRPr dirty="0"/>
          </a:p>
        </p:txBody>
      </p:sp>
      <p:sp>
        <p:nvSpPr>
          <p:cNvPr id="8" name="Google Shape;248;p39">
            <a:extLst>
              <a:ext uri="{FF2B5EF4-FFF2-40B4-BE49-F238E27FC236}">
                <a16:creationId xmlns:a16="http://schemas.microsoft.com/office/drawing/2014/main" id="{61BEE247-D4FD-75FD-0304-9113FEA3F83B}"/>
              </a:ext>
            </a:extLst>
          </p:cNvPr>
          <p:cNvSpPr/>
          <p:nvPr/>
        </p:nvSpPr>
        <p:spPr>
          <a:xfrm>
            <a:off x="5117871" y="4720417"/>
            <a:ext cx="1062536"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50 N</a:t>
            </a:r>
            <a:endParaRPr dirty="0"/>
          </a:p>
        </p:txBody>
      </p:sp>
      <p:pic>
        <p:nvPicPr>
          <p:cNvPr id="11268" name="Picture 4">
            <a:extLst>
              <a:ext uri="{FF2B5EF4-FFF2-40B4-BE49-F238E27FC236}">
                <a16:creationId xmlns:a16="http://schemas.microsoft.com/office/drawing/2014/main" id="{599CB208-2C08-1EB9-AB78-584FEF5A4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547" y="2331331"/>
            <a:ext cx="5476875" cy="30861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48;p39">
            <a:extLst>
              <a:ext uri="{FF2B5EF4-FFF2-40B4-BE49-F238E27FC236}">
                <a16:creationId xmlns:a16="http://schemas.microsoft.com/office/drawing/2014/main" id="{8F0D8096-DF37-1252-9130-EBE39CF17DF4}"/>
              </a:ext>
            </a:extLst>
          </p:cNvPr>
          <p:cNvSpPr/>
          <p:nvPr/>
        </p:nvSpPr>
        <p:spPr>
          <a:xfrm rot="16200000">
            <a:off x="7398332" y="3032954"/>
            <a:ext cx="1434675"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200 N</a:t>
            </a:r>
            <a:endParaRPr dirty="0"/>
          </a:p>
        </p:txBody>
      </p:sp>
      <p:sp>
        <p:nvSpPr>
          <p:cNvPr id="10" name="Google Shape;248;p39">
            <a:extLst>
              <a:ext uri="{FF2B5EF4-FFF2-40B4-BE49-F238E27FC236}">
                <a16:creationId xmlns:a16="http://schemas.microsoft.com/office/drawing/2014/main" id="{F53DB4AA-1EF4-4482-D85F-D4C223216584}"/>
              </a:ext>
            </a:extLst>
          </p:cNvPr>
          <p:cNvSpPr/>
          <p:nvPr/>
        </p:nvSpPr>
        <p:spPr>
          <a:xfrm rot="16200000" flipH="1">
            <a:off x="7584402" y="4370159"/>
            <a:ext cx="1062536" cy="883675"/>
          </a:xfrm>
          <a:prstGeom prst="rightArrow">
            <a:avLst>
              <a:gd name="adj1" fmla="val 50000"/>
              <a:gd name="adj2" fmla="val 50000"/>
            </a:avLst>
          </a:prstGeom>
          <a:solidFill>
            <a:srgbClr val="FBCA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t>150 N</a:t>
            </a:r>
            <a:endParaRPr dirty="0"/>
          </a:p>
        </p:txBody>
      </p:sp>
    </p:spTree>
    <p:extLst>
      <p:ext uri="{BB962C8B-B14F-4D97-AF65-F5344CB8AC3E}">
        <p14:creationId xmlns:p14="http://schemas.microsoft.com/office/powerpoint/2010/main" val="253391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6CE53-4BEA-7677-8248-6E7A17A0972A}"/>
              </a:ext>
            </a:extLst>
          </p:cNvPr>
          <p:cNvSpPr>
            <a:spLocks noGrp="1"/>
          </p:cNvSpPr>
          <p:nvPr>
            <p:ph type="body" sz="quarter" idx="14"/>
          </p:nvPr>
        </p:nvSpPr>
        <p:spPr/>
        <p:txBody>
          <a:bodyPr/>
          <a:lstStyle/>
          <a:p>
            <a:pPr algn="l"/>
            <a:r>
              <a:rPr lang="en-US" dirty="0"/>
              <a:t>Calculate the net force on an object</a:t>
            </a:r>
            <a:endParaRPr lang="en-GB" dirty="0"/>
          </a:p>
        </p:txBody>
      </p:sp>
      <p:sp>
        <p:nvSpPr>
          <p:cNvPr id="8" name="Text Placeholder 7">
            <a:extLst>
              <a:ext uri="{FF2B5EF4-FFF2-40B4-BE49-F238E27FC236}">
                <a16:creationId xmlns:a16="http://schemas.microsoft.com/office/drawing/2014/main" id="{F8B0AEE0-BDCC-277C-0B4E-37F065402B63}"/>
              </a:ext>
            </a:extLst>
          </p:cNvPr>
          <p:cNvSpPr>
            <a:spLocks noGrp="1"/>
          </p:cNvSpPr>
          <p:nvPr>
            <p:ph type="body" sz="quarter" idx="15"/>
          </p:nvPr>
        </p:nvSpPr>
        <p:spPr>
          <a:xfrm>
            <a:off x="397669" y="1002771"/>
            <a:ext cx="11447586" cy="2743200"/>
          </a:xfrm>
        </p:spPr>
        <p:txBody>
          <a:bodyPr/>
          <a:lstStyle/>
          <a:p>
            <a:r>
              <a:rPr lang="en-US" dirty="0">
                <a:latin typeface="+mj-lt"/>
                <a:ea typeface="Verdana" panose="020B0604030504040204" pitchFamily="34" charset="0"/>
              </a:rPr>
              <a:t>Are the forces balanced or unbalanced? What is the net force on each car?</a:t>
            </a:r>
            <a:endParaRPr lang="en-US" sz="2800" dirty="0">
              <a:latin typeface="+mj-lt"/>
              <a:ea typeface="Verdana" panose="020B0604030504040204" pitchFamily="34" charset="0"/>
            </a:endParaRPr>
          </a:p>
          <a:p>
            <a:endParaRPr lang="en-US" dirty="0">
              <a:latin typeface="+mj-lt"/>
              <a:ea typeface="Verdana" panose="020B0604030504040204" pitchFamily="34" charset="0"/>
            </a:endParaRPr>
          </a:p>
          <a:p>
            <a:endParaRPr lang="en-US" dirty="0">
              <a:latin typeface="+mj-lt"/>
              <a:ea typeface="Verdana" panose="020B0604030504040204" pitchFamily="34" charset="0"/>
            </a:endParaRPr>
          </a:p>
        </p:txBody>
      </p:sp>
      <p:sp>
        <p:nvSpPr>
          <p:cNvPr id="5" name="Rectangle 1">
            <a:extLst>
              <a:ext uri="{FF2B5EF4-FFF2-40B4-BE49-F238E27FC236}">
                <a16:creationId xmlns:a16="http://schemas.microsoft.com/office/drawing/2014/main" id="{52CAB0D3-5802-E0E5-D3F6-A693108A1E91}"/>
              </a:ext>
            </a:extLst>
          </p:cNvPr>
          <p:cNvSpPr>
            <a:spLocks noChangeArrowheads="1"/>
          </p:cNvSpPr>
          <p:nvPr/>
        </p:nvSpPr>
        <p:spPr bwMode="auto">
          <a:xfrm>
            <a:off x="3924300" y="2720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366" name="Picture 6">
            <a:extLst>
              <a:ext uri="{FF2B5EF4-FFF2-40B4-BE49-F238E27FC236}">
                <a16:creationId xmlns:a16="http://schemas.microsoft.com/office/drawing/2014/main" id="{2129E8F6-FA82-DF9F-2416-9DF1D5A1C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7143" y="1273002"/>
            <a:ext cx="3666787" cy="17899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97F01FB1-16FE-B256-D1E1-8E56FD9BD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7143" y="3062950"/>
            <a:ext cx="3666787" cy="17899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18B5C6FE-58BA-0CF3-19F5-850C28247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7143" y="4852898"/>
            <a:ext cx="3666787" cy="178994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12;p44">
            <a:extLst>
              <a:ext uri="{FF2B5EF4-FFF2-40B4-BE49-F238E27FC236}">
                <a16:creationId xmlns:a16="http://schemas.microsoft.com/office/drawing/2014/main" id="{8BD95994-573E-351F-D6BF-BB0BC7370CD3}"/>
              </a:ext>
            </a:extLst>
          </p:cNvPr>
          <p:cNvSpPr/>
          <p:nvPr/>
        </p:nvSpPr>
        <p:spPr>
          <a:xfrm>
            <a:off x="7188124" y="1614048"/>
            <a:ext cx="1037535" cy="1016596"/>
          </a:xfrm>
          <a:prstGeom prst="rightArrow">
            <a:avLst>
              <a:gd name="adj1" fmla="val 50000"/>
              <a:gd name="adj2" fmla="val 50000"/>
            </a:avLst>
          </a:prstGeom>
          <a:solidFill>
            <a:srgbClr val="2E546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solidFill>
                  <a:schemeClr val="bg1"/>
                </a:solidFill>
              </a:rPr>
              <a:t>50 N</a:t>
            </a:r>
            <a:endParaRPr dirty="0">
              <a:solidFill>
                <a:schemeClr val="bg1"/>
              </a:solidFill>
            </a:endParaRPr>
          </a:p>
        </p:txBody>
      </p:sp>
      <p:sp>
        <p:nvSpPr>
          <p:cNvPr id="7" name="Google Shape;313;p44">
            <a:extLst>
              <a:ext uri="{FF2B5EF4-FFF2-40B4-BE49-F238E27FC236}">
                <a16:creationId xmlns:a16="http://schemas.microsoft.com/office/drawing/2014/main" id="{83020740-FC5B-A9C1-5DD7-BB8EECC5034B}"/>
              </a:ext>
            </a:extLst>
          </p:cNvPr>
          <p:cNvSpPr/>
          <p:nvPr/>
        </p:nvSpPr>
        <p:spPr>
          <a:xfrm flipH="1">
            <a:off x="2506928" y="1614048"/>
            <a:ext cx="2924464" cy="1016596"/>
          </a:xfrm>
          <a:prstGeom prst="rightArrow">
            <a:avLst>
              <a:gd name="adj1" fmla="val 50000"/>
              <a:gd name="adj2" fmla="val 50000"/>
            </a:avLst>
          </a:prstGeom>
          <a:solidFill>
            <a:srgbClr val="2E546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solidFill>
                  <a:schemeClr val="bg1"/>
                </a:solidFill>
              </a:rPr>
              <a:t>500 N</a:t>
            </a:r>
            <a:endParaRPr dirty="0">
              <a:solidFill>
                <a:schemeClr val="bg1"/>
              </a:solidFill>
            </a:endParaRPr>
          </a:p>
        </p:txBody>
      </p:sp>
      <p:sp>
        <p:nvSpPr>
          <p:cNvPr id="9" name="Google Shape;312;p44">
            <a:extLst>
              <a:ext uri="{FF2B5EF4-FFF2-40B4-BE49-F238E27FC236}">
                <a16:creationId xmlns:a16="http://schemas.microsoft.com/office/drawing/2014/main" id="{1835CA0C-236E-5FE5-8BCA-5E7378465658}"/>
              </a:ext>
            </a:extLst>
          </p:cNvPr>
          <p:cNvSpPr/>
          <p:nvPr/>
        </p:nvSpPr>
        <p:spPr>
          <a:xfrm>
            <a:off x="7188124" y="3579184"/>
            <a:ext cx="2148381" cy="1016596"/>
          </a:xfrm>
          <a:prstGeom prst="rightArrow">
            <a:avLst>
              <a:gd name="adj1" fmla="val 50000"/>
              <a:gd name="adj2" fmla="val 50000"/>
            </a:avLst>
          </a:prstGeom>
          <a:solidFill>
            <a:srgbClr val="2E546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solidFill>
                  <a:schemeClr val="bg1"/>
                </a:solidFill>
              </a:rPr>
              <a:t>300 N</a:t>
            </a:r>
            <a:endParaRPr dirty="0">
              <a:solidFill>
                <a:schemeClr val="bg1"/>
              </a:solidFill>
            </a:endParaRPr>
          </a:p>
        </p:txBody>
      </p:sp>
      <p:sp>
        <p:nvSpPr>
          <p:cNvPr id="10" name="Google Shape;313;p44">
            <a:extLst>
              <a:ext uri="{FF2B5EF4-FFF2-40B4-BE49-F238E27FC236}">
                <a16:creationId xmlns:a16="http://schemas.microsoft.com/office/drawing/2014/main" id="{A2AB1453-6920-17CE-F92E-AA707B03268A}"/>
              </a:ext>
            </a:extLst>
          </p:cNvPr>
          <p:cNvSpPr/>
          <p:nvPr/>
        </p:nvSpPr>
        <p:spPr>
          <a:xfrm flipH="1">
            <a:off x="3283009" y="3579184"/>
            <a:ext cx="2148383" cy="1016596"/>
          </a:xfrm>
          <a:prstGeom prst="rightArrow">
            <a:avLst>
              <a:gd name="adj1" fmla="val 50000"/>
              <a:gd name="adj2" fmla="val 50000"/>
            </a:avLst>
          </a:prstGeom>
          <a:solidFill>
            <a:srgbClr val="2E546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solidFill>
                  <a:schemeClr val="bg1"/>
                </a:solidFill>
              </a:rPr>
              <a:t>300 N</a:t>
            </a:r>
            <a:endParaRPr dirty="0">
              <a:solidFill>
                <a:schemeClr val="bg1"/>
              </a:solidFill>
            </a:endParaRPr>
          </a:p>
        </p:txBody>
      </p:sp>
      <p:sp>
        <p:nvSpPr>
          <p:cNvPr id="11" name="Google Shape;312;p44">
            <a:extLst>
              <a:ext uri="{FF2B5EF4-FFF2-40B4-BE49-F238E27FC236}">
                <a16:creationId xmlns:a16="http://schemas.microsoft.com/office/drawing/2014/main" id="{40AD2BDD-F22C-69E9-6818-D117BFC2330D}"/>
              </a:ext>
            </a:extLst>
          </p:cNvPr>
          <p:cNvSpPr/>
          <p:nvPr/>
        </p:nvSpPr>
        <p:spPr>
          <a:xfrm>
            <a:off x="7188124" y="5239574"/>
            <a:ext cx="4001244" cy="1016596"/>
          </a:xfrm>
          <a:prstGeom prst="rightArrow">
            <a:avLst>
              <a:gd name="adj1" fmla="val 50000"/>
              <a:gd name="adj2" fmla="val 50000"/>
            </a:avLst>
          </a:prstGeom>
          <a:solidFill>
            <a:srgbClr val="2E546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solidFill>
                  <a:schemeClr val="bg1"/>
                </a:solidFill>
              </a:rPr>
              <a:t>1000 N</a:t>
            </a:r>
            <a:endParaRPr dirty="0">
              <a:solidFill>
                <a:schemeClr val="bg1"/>
              </a:solidFill>
            </a:endParaRPr>
          </a:p>
        </p:txBody>
      </p:sp>
      <p:sp>
        <p:nvSpPr>
          <p:cNvPr id="12" name="Google Shape;313;p44">
            <a:extLst>
              <a:ext uri="{FF2B5EF4-FFF2-40B4-BE49-F238E27FC236}">
                <a16:creationId xmlns:a16="http://schemas.microsoft.com/office/drawing/2014/main" id="{AD7F62C4-964E-DC05-E0C6-DE1103301ECE}"/>
              </a:ext>
            </a:extLst>
          </p:cNvPr>
          <p:cNvSpPr/>
          <p:nvPr/>
        </p:nvSpPr>
        <p:spPr>
          <a:xfrm flipH="1">
            <a:off x="3283009" y="5239574"/>
            <a:ext cx="2148383" cy="1016596"/>
          </a:xfrm>
          <a:prstGeom prst="rightArrow">
            <a:avLst>
              <a:gd name="adj1" fmla="val 50000"/>
              <a:gd name="adj2" fmla="val 50000"/>
            </a:avLst>
          </a:prstGeom>
          <a:solidFill>
            <a:srgbClr val="2E546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dirty="0">
                <a:solidFill>
                  <a:schemeClr val="bg1"/>
                </a:solidFill>
              </a:rPr>
              <a:t>300 N</a:t>
            </a:r>
            <a:endParaRPr dirty="0">
              <a:solidFill>
                <a:schemeClr val="bg1"/>
              </a:solidFill>
            </a:endParaRPr>
          </a:p>
        </p:txBody>
      </p:sp>
    </p:spTree>
    <p:extLst>
      <p:ext uri="{BB962C8B-B14F-4D97-AF65-F5344CB8AC3E}">
        <p14:creationId xmlns:p14="http://schemas.microsoft.com/office/powerpoint/2010/main" val="196177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Balanced and Unbalanced Forces</a:t>
            </a:r>
          </a:p>
        </p:txBody>
      </p:sp>
      <p:sp>
        <p:nvSpPr>
          <p:cNvPr id="11" name="Text Placeholder 2">
            <a:extLst>
              <a:ext uri="{FF2B5EF4-FFF2-40B4-BE49-F238E27FC236}">
                <a16:creationId xmlns:a16="http://schemas.microsoft.com/office/drawing/2014/main" id="{DD08EF0F-E2F5-7121-1A1B-F35D515B3D5F}"/>
              </a:ext>
            </a:extLst>
          </p:cNvPr>
          <p:cNvSpPr>
            <a:spLocks noGrp="1"/>
          </p:cNvSpPr>
          <p:nvPr>
            <p:ph type="body" sz="quarter" idx="15"/>
          </p:nvPr>
        </p:nvSpPr>
        <p:spPr>
          <a:xfrm>
            <a:off x="397668" y="965946"/>
            <a:ext cx="9077325" cy="1885950"/>
          </a:xfrm>
        </p:spPr>
        <p:txBody>
          <a:bodyPr/>
          <a:lstStyle/>
          <a:p>
            <a:pPr algn="l" rtl="0" fontAlgn="base"/>
            <a:r>
              <a:rPr lang="en-US" b="0" dirty="0"/>
              <a:t>All forces have two components:</a:t>
            </a:r>
          </a:p>
          <a:p>
            <a:pPr marL="514350" indent="-514350" algn="l" rtl="0" fontAlgn="base">
              <a:buFont typeface="+mj-lt"/>
              <a:buAutoNum type="arabicPeriod"/>
            </a:pPr>
            <a:r>
              <a:rPr lang="en-US" b="0" dirty="0"/>
              <a:t>A direction (what way the force is acting)</a:t>
            </a:r>
          </a:p>
          <a:p>
            <a:pPr marL="514350" indent="-514350" algn="l" rtl="0" fontAlgn="base">
              <a:buFont typeface="+mj-lt"/>
              <a:buAutoNum type="arabicPeriod"/>
            </a:pPr>
            <a:r>
              <a:rPr lang="en-US" b="0" dirty="0"/>
              <a:t>A magnitude (how strong the force is)</a:t>
            </a:r>
          </a:p>
          <a:p>
            <a:pPr marL="514350" indent="-514350" algn="l" rtl="0" fontAlgn="base">
              <a:buFont typeface="+mj-lt"/>
              <a:buAutoNum type="arabicPeriod"/>
            </a:pPr>
            <a:endParaRPr lang="en-US" b="0" dirty="0"/>
          </a:p>
          <a:p>
            <a:pPr algn="l" rtl="0" fontAlgn="base"/>
            <a:r>
              <a:rPr lang="en-US" b="0" dirty="0"/>
              <a:t>Forces can be </a:t>
            </a:r>
            <a:r>
              <a:rPr lang="en-US" dirty="0"/>
              <a:t>balanced</a:t>
            </a:r>
            <a:r>
              <a:rPr lang="en-US" b="0" dirty="0"/>
              <a:t> or </a:t>
            </a:r>
            <a:r>
              <a:rPr lang="en-US" dirty="0"/>
              <a:t>unbalanced</a:t>
            </a:r>
            <a:r>
              <a:rPr lang="en-US" b="0" dirty="0"/>
              <a:t> if these two things are equal or unequal.</a:t>
            </a:r>
          </a:p>
          <a:p>
            <a:pPr algn="l" rtl="0" fontAlgn="base"/>
            <a:endParaRPr lang="en-US" b="0" dirty="0"/>
          </a:p>
          <a:p>
            <a:pPr algn="l" rtl="0" fontAlgn="base"/>
            <a:r>
              <a:rPr lang="en-US" b="0" dirty="0"/>
              <a:t>If the forces are </a:t>
            </a:r>
            <a:r>
              <a:rPr lang="en-US" dirty="0"/>
              <a:t>unbalanced</a:t>
            </a:r>
            <a:r>
              <a:rPr lang="en-US" b="0" dirty="0"/>
              <a:t>, there is </a:t>
            </a:r>
            <a:r>
              <a:rPr lang="en-US" dirty="0"/>
              <a:t>a change </a:t>
            </a:r>
            <a:r>
              <a:rPr lang="en-US" b="0" dirty="0"/>
              <a:t>in motion.</a:t>
            </a:r>
          </a:p>
          <a:p>
            <a:pPr fontAlgn="base"/>
            <a:r>
              <a:rPr lang="en-US" b="0" dirty="0"/>
              <a:t>If the forces are </a:t>
            </a:r>
            <a:r>
              <a:rPr lang="en-US" dirty="0"/>
              <a:t>balanced</a:t>
            </a:r>
            <a:r>
              <a:rPr lang="en-US" b="0" dirty="0"/>
              <a:t>, there is no</a:t>
            </a:r>
            <a:r>
              <a:rPr lang="en-US" dirty="0"/>
              <a:t> change </a:t>
            </a:r>
            <a:r>
              <a:rPr lang="en-US" b="0" dirty="0"/>
              <a:t>in motion.</a:t>
            </a:r>
          </a:p>
          <a:p>
            <a:pPr algn="l" rtl="0" fontAlgn="base"/>
            <a:endParaRPr lang="en-US" b="0" dirty="0"/>
          </a:p>
        </p:txBody>
      </p:sp>
      <p:sp>
        <p:nvSpPr>
          <p:cNvPr id="3" name="Google Shape;248;p39">
            <a:extLst>
              <a:ext uri="{FF2B5EF4-FFF2-40B4-BE49-F238E27FC236}">
                <a16:creationId xmlns:a16="http://schemas.microsoft.com/office/drawing/2014/main" id="{AADDA336-E9F7-7316-B3B0-AAE2CCEDE396}"/>
              </a:ext>
            </a:extLst>
          </p:cNvPr>
          <p:cNvSpPr/>
          <p:nvPr/>
        </p:nvSpPr>
        <p:spPr>
          <a:xfrm rot="5400000">
            <a:off x="9267935" y="4764387"/>
            <a:ext cx="1023463"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 name="Picture 2" descr="Skydiving Icons - Free SVG &amp; PNG Skydiving Images - Noun Project">
            <a:extLst>
              <a:ext uri="{FF2B5EF4-FFF2-40B4-BE49-F238E27FC236}">
                <a16:creationId xmlns:a16="http://schemas.microsoft.com/office/drawing/2014/main" id="{0EE6EE07-ED8C-8977-9846-3AA4F2792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166" y="240608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48;p39">
            <a:extLst>
              <a:ext uri="{FF2B5EF4-FFF2-40B4-BE49-F238E27FC236}">
                <a16:creationId xmlns:a16="http://schemas.microsoft.com/office/drawing/2014/main" id="{13C34A2A-2BBD-E380-DF4A-468574505D6E}"/>
              </a:ext>
            </a:extLst>
          </p:cNvPr>
          <p:cNvSpPr/>
          <p:nvPr/>
        </p:nvSpPr>
        <p:spPr>
          <a:xfrm rot="16200000">
            <a:off x="9267933" y="1552727"/>
            <a:ext cx="1023465"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284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7B9D4-1F28-34F1-395C-FCDE6CBBAE80}"/>
              </a:ext>
            </a:extLst>
          </p:cNvPr>
          <p:cNvSpPr>
            <a:spLocks noGrp="1"/>
          </p:cNvSpPr>
          <p:nvPr>
            <p:ph type="body" sz="quarter" idx="14"/>
          </p:nvPr>
        </p:nvSpPr>
        <p:spPr/>
        <p:txBody>
          <a:bodyPr/>
          <a:lstStyle/>
          <a:p>
            <a:r>
              <a:rPr lang="en-AU" dirty="0"/>
              <a:t>Balanced and Unbalanced Forces</a:t>
            </a:r>
          </a:p>
        </p:txBody>
      </p:sp>
      <p:sp>
        <p:nvSpPr>
          <p:cNvPr id="3" name="Text Placeholder 2">
            <a:extLst>
              <a:ext uri="{FF2B5EF4-FFF2-40B4-BE49-F238E27FC236}">
                <a16:creationId xmlns:a16="http://schemas.microsoft.com/office/drawing/2014/main" id="{70924D5F-0D1D-AD19-560A-187920D916C7}"/>
              </a:ext>
            </a:extLst>
          </p:cNvPr>
          <p:cNvSpPr>
            <a:spLocks noGrp="1"/>
          </p:cNvSpPr>
          <p:nvPr>
            <p:ph type="body" sz="quarter" idx="15"/>
          </p:nvPr>
        </p:nvSpPr>
        <p:spPr>
          <a:xfrm>
            <a:off x="397668" y="991704"/>
            <a:ext cx="6658225" cy="1971676"/>
          </a:xfrm>
        </p:spPr>
        <p:txBody>
          <a:bodyPr/>
          <a:lstStyle/>
          <a:p>
            <a:pPr algn="l" rtl="0" fontAlgn="base"/>
            <a:r>
              <a:rPr lang="en-GB" b="0" dirty="0"/>
              <a:t>If you want to move a stationary object you need to create an unbalanced force.</a:t>
            </a:r>
            <a:r>
              <a:rPr lang="en-US" b="0" dirty="0"/>
              <a:t>​</a:t>
            </a:r>
          </a:p>
          <a:p>
            <a:pPr algn="l" rtl="0" fontAlgn="base"/>
            <a:endParaRPr lang="en-US" b="0" dirty="0"/>
          </a:p>
          <a:p>
            <a:pPr algn="l" rtl="0" fontAlgn="base"/>
            <a:r>
              <a:rPr lang="en-GB" b="0" dirty="0"/>
              <a:t>If an object is stationary it means that all forces are balanced.</a:t>
            </a:r>
            <a:r>
              <a:rPr lang="en-US" b="0" dirty="0"/>
              <a:t>​</a:t>
            </a:r>
          </a:p>
          <a:p>
            <a:pPr algn="l" rtl="0" fontAlgn="base"/>
            <a:endParaRPr lang="en-US" b="0" dirty="0"/>
          </a:p>
          <a:p>
            <a:pPr algn="l" rtl="0" fontAlgn="base"/>
            <a:r>
              <a:rPr lang="en-GB" b="0" dirty="0"/>
              <a:t>To move the object, like with lifting weights, you need to push, pull or twist something, and unbalance the forces to make the object move.</a:t>
            </a:r>
            <a:r>
              <a:rPr lang="en-US" b="0" dirty="0"/>
              <a:t>​</a:t>
            </a:r>
          </a:p>
          <a:p>
            <a:pPr algn="l" rtl="0" fontAlgn="base"/>
            <a:r>
              <a:rPr lang="en-US" b="0" dirty="0"/>
              <a:t>​</a:t>
            </a:r>
          </a:p>
          <a:p>
            <a:pPr algn="l" rtl="0" fontAlgn="base"/>
            <a:r>
              <a:rPr lang="en-US" b="0" dirty="0"/>
              <a:t>​</a:t>
            </a:r>
          </a:p>
        </p:txBody>
      </p:sp>
      <p:pic>
        <p:nvPicPr>
          <p:cNvPr id="17410" name="Picture 2">
            <a:extLst>
              <a:ext uri="{FF2B5EF4-FFF2-40B4-BE49-F238E27FC236}">
                <a16:creationId xmlns:a16="http://schemas.microsoft.com/office/drawing/2014/main" id="{3959E21A-048A-AEA2-E378-9C6DEB8D3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0400" y="906046"/>
            <a:ext cx="3936441" cy="2234196"/>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a:extLst>
              <a:ext uri="{FF2B5EF4-FFF2-40B4-BE49-F238E27FC236}">
                <a16:creationId xmlns:a16="http://schemas.microsoft.com/office/drawing/2014/main" id="{A9DCAEF9-099F-1DFC-CA5D-5B4747554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401" y="3455738"/>
            <a:ext cx="3895276" cy="221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84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Balanced and Unbalanced Forces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1206915"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GB" b="0" dirty="0"/>
              <a:t>Draw vectors to describe the direction and magnitude of a force </a:t>
            </a:r>
          </a:p>
          <a:p>
            <a:pPr marL="457200" indent="-457200" algn="l">
              <a:buFont typeface="Arial" panose="020B0604020202020204" pitchFamily="34" charset="0"/>
              <a:buChar char="•"/>
            </a:pPr>
            <a:r>
              <a:rPr lang="en-GB" b="0" dirty="0"/>
              <a:t>Describe what makes a force “balanced” or “unbalanced”</a:t>
            </a:r>
          </a:p>
          <a:p>
            <a:pPr marL="457200" indent="-457200" algn="l">
              <a:buFont typeface="Arial" panose="020B0604020202020204" pitchFamily="34" charset="0"/>
              <a:buChar char="•"/>
            </a:pPr>
            <a:r>
              <a:rPr lang="en-US" b="0" dirty="0"/>
              <a:t>Calculate the net force on an object</a:t>
            </a:r>
            <a:endParaRPr lang="en-GB" b="0" dirty="0"/>
          </a:p>
        </p:txBody>
      </p:sp>
    </p:spTree>
    <p:extLst>
      <p:ext uri="{BB962C8B-B14F-4D97-AF65-F5344CB8AC3E}">
        <p14:creationId xmlns:p14="http://schemas.microsoft.com/office/powerpoint/2010/main" val="342771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0"/>
          </p:nvPr>
        </p:nvSpPr>
        <p:spPr/>
        <p:txBody>
          <a:bodyPr/>
          <a:lstStyle/>
          <a:p>
            <a:r>
              <a:rPr lang="en-GB" dirty="0"/>
              <a:t>For each picture, describe what the force is doing.</a:t>
            </a:r>
          </a:p>
        </p:txBody>
      </p:sp>
      <p:pic>
        <p:nvPicPr>
          <p:cNvPr id="21" name="Google Shape;283;p39">
            <a:extLst>
              <a:ext uri="{FF2B5EF4-FFF2-40B4-BE49-F238E27FC236}">
                <a16:creationId xmlns:a16="http://schemas.microsoft.com/office/drawing/2014/main" id="{1EC247E9-22E6-1549-FDA2-9C47641BD2E6}"/>
              </a:ext>
            </a:extLst>
          </p:cNvPr>
          <p:cNvPicPr preferRelativeResize="0"/>
          <p:nvPr/>
        </p:nvPicPr>
        <p:blipFill rotWithShape="1">
          <a:blip r:embed="rId2">
            <a:alphaModFix/>
          </a:blip>
          <a:srcRect/>
          <a:stretch/>
        </p:blipFill>
        <p:spPr>
          <a:xfrm>
            <a:off x="478038" y="1782636"/>
            <a:ext cx="3019048" cy="2504284"/>
          </a:xfrm>
          <a:prstGeom prst="rect">
            <a:avLst/>
          </a:prstGeom>
          <a:noFill/>
          <a:ln>
            <a:noFill/>
          </a:ln>
        </p:spPr>
      </p:pic>
      <p:pic>
        <p:nvPicPr>
          <p:cNvPr id="22" name="Google Shape;284;p39">
            <a:extLst>
              <a:ext uri="{FF2B5EF4-FFF2-40B4-BE49-F238E27FC236}">
                <a16:creationId xmlns:a16="http://schemas.microsoft.com/office/drawing/2014/main" id="{5A429263-B983-3E7D-C3CD-147814123575}"/>
              </a:ext>
            </a:extLst>
          </p:cNvPr>
          <p:cNvPicPr preferRelativeResize="0"/>
          <p:nvPr/>
        </p:nvPicPr>
        <p:blipFill rotWithShape="1">
          <a:blip r:embed="rId3">
            <a:alphaModFix/>
          </a:blip>
          <a:srcRect/>
          <a:stretch/>
        </p:blipFill>
        <p:spPr>
          <a:xfrm>
            <a:off x="2519533" y="3848627"/>
            <a:ext cx="3105781" cy="2542497"/>
          </a:xfrm>
          <a:prstGeom prst="rect">
            <a:avLst/>
          </a:prstGeom>
          <a:noFill/>
          <a:ln>
            <a:noFill/>
          </a:ln>
        </p:spPr>
      </p:pic>
      <p:pic>
        <p:nvPicPr>
          <p:cNvPr id="23" name="Google Shape;285;p39">
            <a:extLst>
              <a:ext uri="{FF2B5EF4-FFF2-40B4-BE49-F238E27FC236}">
                <a16:creationId xmlns:a16="http://schemas.microsoft.com/office/drawing/2014/main" id="{5FEA999A-5980-B2F3-3F3A-BC005B0A3130}"/>
              </a:ext>
            </a:extLst>
          </p:cNvPr>
          <p:cNvPicPr preferRelativeResize="0"/>
          <p:nvPr/>
        </p:nvPicPr>
        <p:blipFill rotWithShape="1">
          <a:blip r:embed="rId4">
            <a:alphaModFix/>
          </a:blip>
          <a:srcRect/>
          <a:stretch/>
        </p:blipFill>
        <p:spPr>
          <a:xfrm>
            <a:off x="4707524" y="1782636"/>
            <a:ext cx="2929705" cy="2504284"/>
          </a:xfrm>
          <a:prstGeom prst="rect">
            <a:avLst/>
          </a:prstGeom>
          <a:noFill/>
          <a:ln>
            <a:noFill/>
          </a:ln>
        </p:spPr>
      </p:pic>
      <p:pic>
        <p:nvPicPr>
          <p:cNvPr id="24" name="Google Shape;286;p39">
            <a:extLst>
              <a:ext uri="{FF2B5EF4-FFF2-40B4-BE49-F238E27FC236}">
                <a16:creationId xmlns:a16="http://schemas.microsoft.com/office/drawing/2014/main" id="{A3317DA9-1C85-1233-E6FD-EB13A6B3A33C}"/>
              </a:ext>
            </a:extLst>
          </p:cNvPr>
          <p:cNvPicPr preferRelativeResize="0"/>
          <p:nvPr/>
        </p:nvPicPr>
        <p:blipFill rotWithShape="1">
          <a:blip r:embed="rId5">
            <a:alphaModFix/>
          </a:blip>
          <a:srcRect/>
          <a:stretch/>
        </p:blipFill>
        <p:spPr>
          <a:xfrm>
            <a:off x="7139389" y="4086357"/>
            <a:ext cx="3105781" cy="2505330"/>
          </a:xfrm>
          <a:prstGeom prst="rect">
            <a:avLst/>
          </a:prstGeom>
          <a:noFill/>
          <a:ln>
            <a:noFill/>
          </a:ln>
        </p:spPr>
      </p:pic>
      <p:pic>
        <p:nvPicPr>
          <p:cNvPr id="25" name="Google Shape;287;p39">
            <a:extLst>
              <a:ext uri="{FF2B5EF4-FFF2-40B4-BE49-F238E27FC236}">
                <a16:creationId xmlns:a16="http://schemas.microsoft.com/office/drawing/2014/main" id="{06F5097B-479D-FAD4-9E68-18C40DB57C59}"/>
              </a:ext>
            </a:extLst>
          </p:cNvPr>
          <p:cNvPicPr preferRelativeResize="0"/>
          <p:nvPr/>
        </p:nvPicPr>
        <p:blipFill>
          <a:blip r:embed="rId6">
            <a:alphaModFix/>
          </a:blip>
          <a:stretch>
            <a:fillRect/>
          </a:stretch>
        </p:blipFill>
        <p:spPr>
          <a:xfrm>
            <a:off x="7929618" y="1759543"/>
            <a:ext cx="4181431" cy="2050792"/>
          </a:xfrm>
          <a:prstGeom prst="rect">
            <a:avLst/>
          </a:prstGeom>
          <a:noFill/>
          <a:ln>
            <a:noFill/>
          </a:ln>
        </p:spPr>
      </p:pic>
    </p:spTree>
    <p:extLst>
      <p:ext uri="{BB962C8B-B14F-4D97-AF65-F5344CB8AC3E}">
        <p14:creationId xmlns:p14="http://schemas.microsoft.com/office/powerpoint/2010/main" val="83378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0"/>
          </p:nvPr>
        </p:nvSpPr>
        <p:spPr/>
        <p:txBody>
          <a:bodyPr>
            <a:noAutofit/>
          </a:bodyPr>
          <a:lstStyle/>
          <a:p>
            <a:r>
              <a:rPr lang="en-AU" sz="2400" b="0" dirty="0"/>
              <a:t>Two students were interested in learning if coffee stays hotter for longer if you use a plastic cup or paper cup. For this experiment:</a:t>
            </a:r>
          </a:p>
          <a:p>
            <a:endParaRPr lang="en-AU" sz="2400" b="0" dirty="0"/>
          </a:p>
          <a:p>
            <a:pPr marL="457200" indent="-457200">
              <a:buAutoNum type="arabicPeriod"/>
            </a:pPr>
            <a:r>
              <a:rPr lang="en-AU" sz="2400" b="0" dirty="0"/>
              <a:t>Independent variable</a:t>
            </a:r>
          </a:p>
          <a:p>
            <a:r>
              <a:rPr lang="en-AU" sz="2400" b="0" dirty="0">
                <a:solidFill>
                  <a:srgbClr val="00B050"/>
                </a:solidFill>
              </a:rPr>
              <a:t>	The cup’s material</a:t>
            </a:r>
          </a:p>
          <a:p>
            <a:pPr marL="457200" indent="-457200">
              <a:buFont typeface="+mj-lt"/>
              <a:buAutoNum type="arabicPeriod" startAt="2"/>
            </a:pPr>
            <a:r>
              <a:rPr lang="en-AU" sz="2400" b="0" dirty="0"/>
              <a:t>Dependent variable</a:t>
            </a:r>
          </a:p>
          <a:p>
            <a:r>
              <a:rPr lang="en-AU" sz="2400" b="0" dirty="0">
                <a:solidFill>
                  <a:srgbClr val="00B050"/>
                </a:solidFill>
              </a:rPr>
              <a:t>	The coffee temperature</a:t>
            </a:r>
          </a:p>
          <a:p>
            <a:pPr marL="457200" indent="-457200">
              <a:buFont typeface="+mj-lt"/>
              <a:buAutoNum type="arabicPeriod" startAt="3"/>
            </a:pPr>
            <a:r>
              <a:rPr lang="en-AU" sz="2400" b="0" dirty="0"/>
              <a:t>Controlled variables</a:t>
            </a:r>
          </a:p>
          <a:p>
            <a:r>
              <a:rPr lang="en-AU" sz="2400" b="0" dirty="0">
                <a:solidFill>
                  <a:srgbClr val="00B050"/>
                </a:solidFill>
              </a:rPr>
              <a:t>	The coffee itself, the coffee’s environment, whether 	milk was added</a:t>
            </a:r>
          </a:p>
          <a:p>
            <a:pPr marL="457200" indent="-457200">
              <a:buFont typeface="+mj-lt"/>
              <a:buAutoNum type="arabicPeriod" startAt="4"/>
            </a:pPr>
            <a:r>
              <a:rPr lang="en-AU" sz="2400" b="0" dirty="0"/>
              <a:t>Write a hypothesis</a:t>
            </a:r>
          </a:p>
          <a:p>
            <a:r>
              <a:rPr lang="en-AU" sz="2400" b="0" dirty="0">
                <a:solidFill>
                  <a:srgbClr val="00B050"/>
                </a:solidFill>
              </a:rPr>
              <a:t>	The coffee in the plastic cup will stay hotter for 	longer</a:t>
            </a:r>
            <a:endParaRPr lang="en-AU" sz="2400" b="0" dirty="0"/>
          </a:p>
        </p:txBody>
      </p:sp>
    </p:spTree>
    <p:extLst>
      <p:ext uri="{BB962C8B-B14F-4D97-AF65-F5344CB8AC3E}">
        <p14:creationId xmlns:p14="http://schemas.microsoft.com/office/powerpoint/2010/main" val="294188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Balanced and Unbalanced Forces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1206915"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GB" b="0" dirty="0"/>
              <a:t>Draw vectors to describe the direction and magnitude of a force </a:t>
            </a:r>
          </a:p>
          <a:p>
            <a:pPr marL="457200" indent="-457200" algn="l">
              <a:buFont typeface="Arial" panose="020B0604020202020204" pitchFamily="34" charset="0"/>
              <a:buChar char="•"/>
            </a:pPr>
            <a:r>
              <a:rPr lang="en-GB" b="0" dirty="0"/>
              <a:t>Describe what makes a force “balanced” or “unbalanced”</a:t>
            </a:r>
          </a:p>
          <a:p>
            <a:pPr marL="457200" indent="-457200" algn="l">
              <a:buFont typeface="Arial" panose="020B0604020202020204" pitchFamily="34" charset="0"/>
              <a:buChar char="•"/>
            </a:pPr>
            <a:r>
              <a:rPr lang="en-US" b="0" dirty="0"/>
              <a:t>Calculate the net force on an object</a:t>
            </a:r>
            <a:endParaRPr lang="en-GB" b="0" dirty="0"/>
          </a:p>
        </p:txBody>
      </p:sp>
    </p:spTree>
    <p:extLst>
      <p:ext uri="{BB962C8B-B14F-4D97-AF65-F5344CB8AC3E}">
        <p14:creationId xmlns:p14="http://schemas.microsoft.com/office/powerpoint/2010/main" val="342537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Draw vectors to describe the direction and magnitude of a force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11537658" cy="1885950"/>
          </a:xfrm>
        </p:spPr>
        <p:txBody>
          <a:bodyPr/>
          <a:lstStyle/>
          <a:p>
            <a:pPr algn="l" rtl="0" fontAlgn="base"/>
            <a:r>
              <a:rPr lang="en-US" b="0" dirty="0"/>
              <a:t>All forces have two components:</a:t>
            </a:r>
          </a:p>
          <a:p>
            <a:pPr marL="514350" indent="-514350" algn="l" rtl="0" fontAlgn="base">
              <a:buFont typeface="+mj-lt"/>
              <a:buAutoNum type="arabicPeriod"/>
            </a:pPr>
            <a:r>
              <a:rPr lang="en-US" b="0" dirty="0"/>
              <a:t>A direction (what way the force is acting)</a:t>
            </a:r>
          </a:p>
          <a:p>
            <a:pPr marL="514350" indent="-514350" algn="l" rtl="0" fontAlgn="base">
              <a:buFont typeface="+mj-lt"/>
              <a:buAutoNum type="arabicPeriod"/>
            </a:pPr>
            <a:r>
              <a:rPr lang="en-US" b="0" dirty="0"/>
              <a:t>A magnitude (how strong the force is)</a:t>
            </a:r>
          </a:p>
          <a:p>
            <a:pPr marL="514350" indent="-514350" algn="l" rtl="0" fontAlgn="base">
              <a:buFont typeface="+mj-lt"/>
              <a:buAutoNum type="arabicPeriod"/>
            </a:pPr>
            <a:endParaRPr lang="en-US" b="0" dirty="0"/>
          </a:p>
          <a:p>
            <a:pPr algn="l" rtl="0" fontAlgn="base"/>
            <a:r>
              <a:rPr lang="en-US" b="0" dirty="0"/>
              <a:t>We often use arrows to show this. The arrow points in the direction of the force, and the bigger the arrow, the bigger the strength of that force. The scooter has a force moving it </a:t>
            </a:r>
            <a:r>
              <a:rPr lang="en-US" dirty="0"/>
              <a:t>forwards</a:t>
            </a:r>
            <a:r>
              <a:rPr lang="en-US" b="0" dirty="0"/>
              <a:t> that is </a:t>
            </a:r>
            <a:r>
              <a:rPr lang="en-US" dirty="0"/>
              <a:t>bigger</a:t>
            </a:r>
            <a:r>
              <a:rPr lang="en-US" b="0" dirty="0"/>
              <a:t> than the force moving it </a:t>
            </a:r>
            <a:r>
              <a:rPr lang="en-US" dirty="0"/>
              <a:t>backwards</a:t>
            </a:r>
            <a:r>
              <a:rPr lang="en-US" b="0" dirty="0"/>
              <a:t>.</a:t>
            </a:r>
          </a:p>
        </p:txBody>
      </p:sp>
      <p:pic>
        <p:nvPicPr>
          <p:cNvPr id="1026" name="Picture 2">
            <a:extLst>
              <a:ext uri="{FF2B5EF4-FFF2-40B4-BE49-F238E27FC236}">
                <a16:creationId xmlns:a16="http://schemas.microsoft.com/office/drawing/2014/main" id="{1E7C5129-36C9-E620-1D2E-82DBE84F8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674" y="4616616"/>
            <a:ext cx="2312820" cy="184420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48;p39">
            <a:extLst>
              <a:ext uri="{FF2B5EF4-FFF2-40B4-BE49-F238E27FC236}">
                <a16:creationId xmlns:a16="http://schemas.microsoft.com/office/drawing/2014/main" id="{6B40AACD-3D8F-9AE4-C87C-64DA8B3741CA}"/>
              </a:ext>
            </a:extLst>
          </p:cNvPr>
          <p:cNvSpPr/>
          <p:nvPr/>
        </p:nvSpPr>
        <p:spPr>
          <a:xfrm rot="10800000">
            <a:off x="3350943" y="5268276"/>
            <a:ext cx="1932052"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247;p39">
            <a:extLst>
              <a:ext uri="{FF2B5EF4-FFF2-40B4-BE49-F238E27FC236}">
                <a16:creationId xmlns:a16="http://schemas.microsoft.com/office/drawing/2014/main" id="{7B566C67-BCA0-973F-9F04-40F88D24A51C}"/>
              </a:ext>
            </a:extLst>
          </p:cNvPr>
          <p:cNvSpPr/>
          <p:nvPr/>
        </p:nvSpPr>
        <p:spPr>
          <a:xfrm>
            <a:off x="7606715" y="5268277"/>
            <a:ext cx="892705"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802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dirty="0"/>
              <a:t>Draw vectors to describe the direction and magnitude of a force </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a:xfrm>
            <a:off x="397668" y="965946"/>
            <a:ext cx="11537658" cy="1885950"/>
          </a:xfrm>
        </p:spPr>
        <p:txBody>
          <a:bodyPr/>
          <a:lstStyle/>
          <a:p>
            <a:pPr algn="l" rtl="0" fontAlgn="base"/>
            <a:r>
              <a:rPr lang="en-US" b="0" dirty="0"/>
              <a:t>You can use these “force arrows” to determine what will happen to an object. The scooter below is moving forwards.</a:t>
            </a:r>
          </a:p>
          <a:p>
            <a:pPr algn="l" rtl="0" fontAlgn="base"/>
            <a:endParaRPr lang="en-US" b="0" dirty="0"/>
          </a:p>
          <a:p>
            <a:pPr algn="l" rtl="0" fontAlgn="base"/>
            <a:endParaRPr lang="en-US" b="0" dirty="0"/>
          </a:p>
          <a:p>
            <a:pPr algn="l" rtl="0" fontAlgn="base"/>
            <a:endParaRPr lang="en-US" b="0" dirty="0"/>
          </a:p>
          <a:p>
            <a:pPr algn="l" rtl="0" fontAlgn="base"/>
            <a:endParaRPr lang="en-US" b="0" dirty="0"/>
          </a:p>
          <a:p>
            <a:pPr algn="l" rtl="0" fontAlgn="base"/>
            <a:r>
              <a:rPr lang="en-US" b="0" dirty="0"/>
              <a:t>The scooter below is moving backwards</a:t>
            </a:r>
          </a:p>
        </p:txBody>
      </p:sp>
      <p:pic>
        <p:nvPicPr>
          <p:cNvPr id="1026" name="Picture 2">
            <a:extLst>
              <a:ext uri="{FF2B5EF4-FFF2-40B4-BE49-F238E27FC236}">
                <a16:creationId xmlns:a16="http://schemas.microsoft.com/office/drawing/2014/main" id="{1E7C5129-36C9-E620-1D2E-82DBE84F8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674" y="1729031"/>
            <a:ext cx="2312820" cy="184420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48;p39">
            <a:extLst>
              <a:ext uri="{FF2B5EF4-FFF2-40B4-BE49-F238E27FC236}">
                <a16:creationId xmlns:a16="http://schemas.microsoft.com/office/drawing/2014/main" id="{6B40AACD-3D8F-9AE4-C87C-64DA8B3741CA}"/>
              </a:ext>
            </a:extLst>
          </p:cNvPr>
          <p:cNvSpPr/>
          <p:nvPr/>
        </p:nvSpPr>
        <p:spPr>
          <a:xfrm rot="10800000">
            <a:off x="3350943" y="2380691"/>
            <a:ext cx="1932052"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4B60542F-ED1D-1A94-BD9B-DCB8DC6B1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674" y="4303789"/>
            <a:ext cx="2312820" cy="184420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48;p39">
            <a:extLst>
              <a:ext uri="{FF2B5EF4-FFF2-40B4-BE49-F238E27FC236}">
                <a16:creationId xmlns:a16="http://schemas.microsoft.com/office/drawing/2014/main" id="{5935250D-7C3D-948A-AEAD-3432EA8E53D4}"/>
              </a:ext>
            </a:extLst>
          </p:cNvPr>
          <p:cNvSpPr/>
          <p:nvPr/>
        </p:nvSpPr>
        <p:spPr>
          <a:xfrm rot="10800000" flipH="1">
            <a:off x="7645336" y="4955450"/>
            <a:ext cx="1932052" cy="540885"/>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614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pPr algn="l"/>
            <a:r>
              <a:rPr lang="en-GB" dirty="0"/>
              <a:t>Draw vectors to describe the direction and magnitude of a force </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pPr fontAlgn="base"/>
            <a:r>
              <a:rPr lang="en-US" b="0" dirty="0"/>
              <a:t>Draw an arrow that describes the following situations:</a:t>
            </a:r>
          </a:p>
          <a:p>
            <a:pPr fontAlgn="base"/>
            <a:endParaRPr lang="en-US" b="0" dirty="0"/>
          </a:p>
          <a:p>
            <a:pPr marL="514350" indent="-514350" fontAlgn="base">
              <a:buAutoNum type="arabicPeriod"/>
            </a:pPr>
            <a:r>
              <a:rPr lang="en-US" b="0" dirty="0"/>
              <a:t>A scooter moving to the left</a:t>
            </a:r>
          </a:p>
          <a:p>
            <a:pPr marL="514350" indent="-514350" fontAlgn="base">
              <a:buAutoNum type="arabicPeriod"/>
            </a:pPr>
            <a:r>
              <a:rPr lang="en-US" b="0" dirty="0"/>
              <a:t>A scooter moving to the right</a:t>
            </a:r>
          </a:p>
          <a:p>
            <a:pPr marL="514350" indent="-514350" fontAlgn="base">
              <a:buAutoNum type="arabicPeriod"/>
            </a:pPr>
            <a:r>
              <a:rPr lang="en-US" b="0" dirty="0"/>
              <a:t>A ball being thrown straight up</a:t>
            </a:r>
          </a:p>
          <a:p>
            <a:pPr marL="514350" indent="-514350" fontAlgn="base">
              <a:buAutoNum type="arabicPeriod"/>
            </a:pPr>
            <a:r>
              <a:rPr lang="en-US" b="0" dirty="0"/>
              <a:t>A ball being bounced</a:t>
            </a:r>
          </a:p>
          <a:p>
            <a:pPr marL="514350" indent="-514350" fontAlgn="base">
              <a:buAutoNum type="arabicPeriod"/>
            </a:pPr>
            <a:r>
              <a:rPr lang="en-US" b="0" dirty="0"/>
              <a:t>A basketballer trying to score a point​</a:t>
            </a:r>
          </a:p>
          <a:p>
            <a:pPr fontAlgn="base"/>
            <a:r>
              <a:rPr lang="en-US" b="0" dirty="0"/>
              <a:t>​</a:t>
            </a:r>
          </a:p>
          <a:p>
            <a:pPr fontAlgn="base"/>
            <a:r>
              <a:rPr lang="en-US" b="0" dirty="0"/>
              <a:t>​</a:t>
            </a:r>
          </a:p>
          <a:p>
            <a:pPr fontAlgn="base"/>
            <a:r>
              <a:rPr lang="en-US" b="0" dirty="0"/>
              <a:t>​</a:t>
            </a:r>
          </a:p>
        </p:txBody>
      </p:sp>
    </p:spTree>
    <p:extLst>
      <p:ext uri="{BB962C8B-B14F-4D97-AF65-F5344CB8AC3E}">
        <p14:creationId xmlns:p14="http://schemas.microsoft.com/office/powerpoint/2010/main" val="353594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pic>
        <p:nvPicPr>
          <p:cNvPr id="5" name="Online Media 4" title="2 Truths &amp; Trash: S2E6 - Round 1 #shorts">
            <a:hlinkClick r:id="" action="ppaction://media"/>
            <a:extLst>
              <a:ext uri="{FF2B5EF4-FFF2-40B4-BE49-F238E27FC236}">
                <a16:creationId xmlns:a16="http://schemas.microsoft.com/office/drawing/2014/main" id="{AE6E8714-0D53-1EF9-E451-F87C20112B21}"/>
              </a:ext>
            </a:extLst>
          </p:cNvPr>
          <p:cNvPicPr>
            <a:picLocks noRot="1" noChangeAspect="1"/>
          </p:cNvPicPr>
          <p:nvPr>
            <a:videoFile r:link="rId1"/>
          </p:nvPr>
        </p:nvPicPr>
        <p:blipFill>
          <a:blip r:embed="rId4"/>
          <a:stretch>
            <a:fillRect/>
          </a:stretch>
        </p:blipFill>
        <p:spPr>
          <a:xfrm>
            <a:off x="4699922" y="2021584"/>
            <a:ext cx="2418634" cy="4280768"/>
          </a:xfrm>
          <a:prstGeom prst="rect">
            <a:avLst/>
          </a:prstGeom>
        </p:spPr>
      </p:pic>
    </p:spTree>
    <p:extLst>
      <p:ext uri="{BB962C8B-B14F-4D97-AF65-F5344CB8AC3E}">
        <p14:creationId xmlns:p14="http://schemas.microsoft.com/office/powerpoint/2010/main" val="13021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5BC30B-A8FB-4389-B40F-C069B6D2FAB9}">
  <ds:schemaRefs>
    <ds:schemaRef ds:uri="e5872429-2769-4697-beab-80c9ae205fa8"/>
    <ds:schemaRef ds:uri="http://schemas.microsoft.com/office/2006/documentManagement/types"/>
    <ds:schemaRef ds:uri="http://schemas.microsoft.com/office/2006/metadata/properties"/>
    <ds:schemaRef ds:uri="http://purl.org/dc/elements/1.1/"/>
    <ds:schemaRef ds:uri="http://www.w3.org/XML/1998/namespace"/>
    <ds:schemaRef ds:uri="http://schemas.microsoft.com/office/infopath/2007/PartnerControls"/>
    <ds:schemaRef ds:uri="http://purl.org/dc/terms/"/>
    <ds:schemaRef ds:uri="http://schemas.openxmlformats.org/package/2006/metadata/core-properties"/>
    <ds:schemaRef ds:uri="0c951ba1-d84e-473b-8db8-3836ef03ec08"/>
    <ds:schemaRef ds:uri="http://purl.org/dc/dcmitype/"/>
    <ds:schemaRef ds:uri="d5c732d2-f217-444a-91d8-37c5714ca695"/>
    <ds:schemaRef ds:uri="8f659357-f805-491c-ad0b-5621b2de6466"/>
  </ds:schemaRefs>
</ds:datastoreItem>
</file>

<file path=customXml/itemProps2.xml><?xml version="1.0" encoding="utf-8"?>
<ds:datastoreItem xmlns:ds="http://schemas.openxmlformats.org/officeDocument/2006/customXml" ds:itemID="{A11EA72A-BA21-4E09-8E0E-F2A214B06F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659357-f805-491c-ad0b-5621b2de6466"/>
    <ds:schemaRef ds:uri="d5c732d2-f217-444a-91d8-37c5714ca6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F09D33-A1B5-4438-8F96-65DD717624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{33057687-8793-EB47-A5E0-08E93C53D0F2}tf10001071</Template>
  <TotalTime>5050</TotalTime>
  <Words>1575</Words>
  <Application>Microsoft Office PowerPoint</Application>
  <PresentationFormat>Widescreen</PresentationFormat>
  <Paragraphs>206</Paragraphs>
  <Slides>29</Slides>
  <Notes>16</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Calibri</vt:lpstr>
      <vt:lpstr>Century Gothic</vt:lpstr>
      <vt:lpstr>Futura Medium</vt:lpstr>
      <vt:lpstr>Times New Roman</vt: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Sarina Watson</cp:lastModifiedBy>
  <cp:revision>19</cp:revision>
  <cp:lastPrinted>2018-05-27T06:54:10Z</cp:lastPrinted>
  <dcterms:created xsi:type="dcterms:W3CDTF">2018-03-29T05:56:09Z</dcterms:created>
  <dcterms:modified xsi:type="dcterms:W3CDTF">2024-10-20T06:34:46Z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0x0101001B72A505A151EE47AAB347138FCBEB8E</vt:lpwstr>
  </property>
  <property fmtid="{D5CDD505-2E9C-101B-9397-08002B2CF9AE}" pid="3" name="MediaServiceImageTags">
    <vt:lpwstr/>
  </property>
</Properties>
</file>